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0" r:id="rId1"/>
    <p:sldMasterId id="2147483671" r:id="rId2"/>
  </p:sldMasterIdLst>
  <p:notesMasterIdLst>
    <p:notesMasterId r:id="rId33"/>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Lst>
  <p:sldSz cx="9144000" cy="5143500" type="screen16x9"/>
  <p:notesSz cx="6858000" cy="9144000"/>
  <p:embeddedFontLst>
    <p:embeddedFont>
      <p:font typeface="Baumans" panose="020B0604020202020204" charset="0"/>
      <p:regular r:id="rId34"/>
    </p:embeddedFont>
    <p:embeddedFont>
      <p:font typeface="Bell MT" panose="02020503060305020303" pitchFamily="18" charset="0"/>
      <p:regular r:id="rId35"/>
      <p:bold r:id="rId36"/>
      <p:italic r:id="rId37"/>
      <p:boldItalic r:id="rId38"/>
    </p:embeddedFont>
    <p:embeddedFont>
      <p:font typeface="Calibri" panose="020F0502020204030204" pitchFamily="34" charset="0"/>
      <p:regular r:id="rId39"/>
      <p:bold r:id="rId40"/>
      <p:italic r:id="rId41"/>
      <p:boldItalic r:id="rId42"/>
    </p:embeddedFont>
    <p:embeddedFont>
      <p:font typeface="Quattrocento Sans" panose="020B0604020202020204" charset="0"/>
      <p:regular r:id="rId43"/>
      <p:bold r:id="rId44"/>
      <p:italic r:id="rId45"/>
      <p:boldItalic r:id="rId46"/>
    </p:embeddedFont>
    <p:embeddedFont>
      <p:font typeface="Ubuntu" panose="020B0604020202020204" charset="0"/>
      <p:regular r:id="rId47"/>
      <p:bold r:id="rId48"/>
      <p:italic r:id="rId49"/>
      <p:boldItalic r:id="rId5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8" d="100"/>
          <a:sy n="108" d="100"/>
        </p:scale>
        <p:origin x="730" y="6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6.fntdata"/><Relationship Id="rId21" Type="http://schemas.openxmlformats.org/officeDocument/2006/relationships/slide" Target="slides/slide19.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font" Target="fonts/font14.fntdata"/><Relationship Id="rId50" Type="http://schemas.openxmlformats.org/officeDocument/2006/relationships/font" Target="fonts/font17.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3" Type="http://schemas.openxmlformats.org/officeDocument/2006/relationships/theme" Target="theme/theme1.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11.fntdata"/><Relationship Id="rId52"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font" Target="fonts/font15.fntdata"/><Relationship Id="rId8" Type="http://schemas.openxmlformats.org/officeDocument/2006/relationships/slide" Target="slides/slide6.xml"/><Relationship Id="rId51"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font" Target="fonts/font13.fntdata"/><Relationship Id="rId20" Type="http://schemas.openxmlformats.org/officeDocument/2006/relationships/slide" Target="slides/slide18.xml"/><Relationship Id="rId41" Type="http://schemas.openxmlformats.org/officeDocument/2006/relationships/font" Target="fonts/font8.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3.fntdata"/><Relationship Id="rId49" Type="http://schemas.openxmlformats.org/officeDocument/2006/relationships/font" Target="fonts/font1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ebb6b92e83_2_92:notes"/>
          <p:cNvSpPr txBox="1">
            <a:spLocks noGrp="1"/>
          </p:cNvSpPr>
          <p:nvPr>
            <p:ph type="body" idx="1"/>
          </p:nvPr>
        </p:nvSpPr>
        <p:spPr>
          <a:xfrm>
            <a:off x="685181" y="4342777"/>
            <a:ext cx="5487650" cy="4115111"/>
          </a:xfrm>
          <a:prstGeom prst="rect">
            <a:avLst/>
          </a:prstGeom>
        </p:spPr>
        <p:txBody>
          <a:bodyPr spcFirstLastPara="1" wrap="square" lIns="90025" tIns="90025" rIns="90025" bIns="90025" anchor="t" anchorCtr="0">
            <a:noAutofit/>
          </a:bodyPr>
          <a:lstStyle/>
          <a:p>
            <a:pPr marL="0" lvl="0" indent="0" algn="l" rtl="0">
              <a:spcBef>
                <a:spcPts val="0"/>
              </a:spcBef>
              <a:spcAft>
                <a:spcPts val="0"/>
              </a:spcAft>
              <a:buNone/>
            </a:pPr>
            <a:endParaRPr/>
          </a:p>
        </p:txBody>
      </p:sp>
      <p:sp>
        <p:nvSpPr>
          <p:cNvPr id="144" name="Google Shape;144;gebb6b92e83_2_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ebb6b92e83_2_155:notes"/>
          <p:cNvSpPr txBox="1">
            <a:spLocks noGrp="1"/>
          </p:cNvSpPr>
          <p:nvPr>
            <p:ph type="body" idx="1"/>
          </p:nvPr>
        </p:nvSpPr>
        <p:spPr>
          <a:xfrm>
            <a:off x="685181" y="4342777"/>
            <a:ext cx="5487650" cy="4115111"/>
          </a:xfrm>
          <a:prstGeom prst="rect">
            <a:avLst/>
          </a:prstGeom>
        </p:spPr>
        <p:txBody>
          <a:bodyPr spcFirstLastPara="1" wrap="square" lIns="90025" tIns="90025" rIns="90025" bIns="90025" anchor="t" anchorCtr="0">
            <a:noAutofit/>
          </a:bodyPr>
          <a:lstStyle/>
          <a:p>
            <a:pPr marL="0" lvl="0" indent="0" algn="l" rtl="0">
              <a:spcBef>
                <a:spcPts val="0"/>
              </a:spcBef>
              <a:spcAft>
                <a:spcPts val="0"/>
              </a:spcAft>
              <a:buNone/>
            </a:pPr>
            <a:endParaRPr/>
          </a:p>
        </p:txBody>
      </p:sp>
      <p:sp>
        <p:nvSpPr>
          <p:cNvPr id="215" name="Google Shape;215;gebb6b92e83_2_1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ebb6b92e83_2_165:notes"/>
          <p:cNvSpPr txBox="1">
            <a:spLocks noGrp="1"/>
          </p:cNvSpPr>
          <p:nvPr>
            <p:ph type="body" idx="1"/>
          </p:nvPr>
        </p:nvSpPr>
        <p:spPr>
          <a:xfrm>
            <a:off x="685181" y="4342777"/>
            <a:ext cx="5487650" cy="4115111"/>
          </a:xfrm>
          <a:prstGeom prst="rect">
            <a:avLst/>
          </a:prstGeom>
        </p:spPr>
        <p:txBody>
          <a:bodyPr spcFirstLastPara="1" wrap="square" lIns="90025" tIns="90025" rIns="90025" bIns="90025" anchor="t" anchorCtr="0">
            <a:noAutofit/>
          </a:bodyPr>
          <a:lstStyle/>
          <a:p>
            <a:pPr marL="0" lvl="0" indent="0" algn="l" rtl="0">
              <a:spcBef>
                <a:spcPts val="0"/>
              </a:spcBef>
              <a:spcAft>
                <a:spcPts val="0"/>
              </a:spcAft>
              <a:buNone/>
            </a:pPr>
            <a:endParaRPr/>
          </a:p>
        </p:txBody>
      </p:sp>
      <p:sp>
        <p:nvSpPr>
          <p:cNvPr id="226" name="Google Shape;226;gebb6b92e83_2_1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ebb6b92e83_2_171:notes"/>
          <p:cNvSpPr txBox="1">
            <a:spLocks noGrp="1"/>
          </p:cNvSpPr>
          <p:nvPr>
            <p:ph type="body" idx="1"/>
          </p:nvPr>
        </p:nvSpPr>
        <p:spPr>
          <a:xfrm>
            <a:off x="685181" y="4342777"/>
            <a:ext cx="5487650" cy="4115111"/>
          </a:xfrm>
          <a:prstGeom prst="rect">
            <a:avLst/>
          </a:prstGeom>
        </p:spPr>
        <p:txBody>
          <a:bodyPr spcFirstLastPara="1" wrap="square" lIns="90025" tIns="90025" rIns="90025" bIns="90025" anchor="t" anchorCtr="0">
            <a:noAutofit/>
          </a:bodyPr>
          <a:lstStyle/>
          <a:p>
            <a:pPr marL="0" lvl="0" indent="0" algn="l" rtl="0">
              <a:spcBef>
                <a:spcPts val="0"/>
              </a:spcBef>
              <a:spcAft>
                <a:spcPts val="0"/>
              </a:spcAft>
              <a:buNone/>
            </a:pPr>
            <a:endParaRPr/>
          </a:p>
        </p:txBody>
      </p:sp>
      <p:sp>
        <p:nvSpPr>
          <p:cNvPr id="233" name="Google Shape;233;gebb6b92e83_2_1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gebb6b92e83_2_1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9" name="Google Shape;239;gebb6b92e83_2_176:notes"/>
          <p:cNvSpPr txBox="1">
            <a:spLocks noGrp="1"/>
          </p:cNvSpPr>
          <p:nvPr>
            <p:ph type="body" idx="1"/>
          </p:nvPr>
        </p:nvSpPr>
        <p:spPr>
          <a:xfrm>
            <a:off x="685181" y="4342777"/>
            <a:ext cx="5487650" cy="4115111"/>
          </a:xfrm>
          <a:prstGeom prst="rect">
            <a:avLst/>
          </a:prstGeom>
          <a:noFill/>
          <a:ln>
            <a:noFill/>
          </a:ln>
        </p:spPr>
        <p:txBody>
          <a:bodyPr spcFirstLastPara="1" wrap="square" lIns="91875" tIns="45950" rIns="91875" bIns="45950" anchor="t" anchorCtr="0">
            <a:noAutofit/>
          </a:bodyPr>
          <a:lstStyle/>
          <a:p>
            <a:pPr marL="0" lvl="0" indent="0" algn="l" rtl="0">
              <a:spcBef>
                <a:spcPts val="0"/>
              </a:spcBef>
              <a:spcAft>
                <a:spcPts val="0"/>
              </a:spcAft>
              <a:buNone/>
            </a:pPr>
            <a:r>
              <a:rPr lang="en" sz="1400"/>
              <a:t>Naviance Home Page</a:t>
            </a:r>
            <a:endParaRPr sz="1400"/>
          </a:p>
        </p:txBody>
      </p:sp>
      <p:sp>
        <p:nvSpPr>
          <p:cNvPr id="240" name="Google Shape;240;gebb6b92e83_2_176:notes"/>
          <p:cNvSpPr txBox="1">
            <a:spLocks noGrp="1"/>
          </p:cNvSpPr>
          <p:nvPr>
            <p:ph type="sldNum" idx="12"/>
          </p:nvPr>
        </p:nvSpPr>
        <p:spPr>
          <a:xfrm>
            <a:off x="3884761" y="8685553"/>
            <a:ext cx="2971703" cy="456889"/>
          </a:xfrm>
          <a:prstGeom prst="rect">
            <a:avLst/>
          </a:prstGeom>
          <a:noFill/>
          <a:ln>
            <a:noFill/>
          </a:ln>
        </p:spPr>
        <p:txBody>
          <a:bodyPr spcFirstLastPara="1" wrap="square" lIns="91875" tIns="45950" rIns="91875" bIns="45950" anchor="b" anchorCtr="0">
            <a:noAutofit/>
          </a:bodyPr>
          <a:lstStyle/>
          <a:p>
            <a:pPr marL="0" lvl="0" indent="0" algn="r" rtl="0">
              <a:spcBef>
                <a:spcPts val="0"/>
              </a:spcBef>
              <a:spcAft>
                <a:spcPts val="0"/>
              </a:spcAft>
              <a:buNone/>
            </a:pPr>
            <a:fld id="{00000000-1234-1234-1234-123412341234}" type="slidenum">
              <a:rPr lang="en" sz="1400"/>
              <a:t>13</a:t>
            </a:fld>
            <a:endParaRPr sz="14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ebb6b92e83_2_184:notes"/>
          <p:cNvSpPr txBox="1">
            <a:spLocks noGrp="1"/>
          </p:cNvSpPr>
          <p:nvPr>
            <p:ph type="body" idx="1"/>
          </p:nvPr>
        </p:nvSpPr>
        <p:spPr>
          <a:xfrm>
            <a:off x="685181" y="4342777"/>
            <a:ext cx="5487650" cy="4115111"/>
          </a:xfrm>
          <a:prstGeom prst="rect">
            <a:avLst/>
          </a:prstGeom>
        </p:spPr>
        <p:txBody>
          <a:bodyPr spcFirstLastPara="1" wrap="square" lIns="90025" tIns="90025" rIns="90025" bIns="90025" anchor="t" anchorCtr="0">
            <a:noAutofit/>
          </a:bodyPr>
          <a:lstStyle/>
          <a:p>
            <a:pPr marL="0" lvl="0" indent="0" algn="l" rtl="0">
              <a:spcBef>
                <a:spcPts val="0"/>
              </a:spcBef>
              <a:spcAft>
                <a:spcPts val="0"/>
              </a:spcAft>
              <a:buNone/>
            </a:pPr>
            <a:endParaRPr/>
          </a:p>
        </p:txBody>
      </p:sp>
      <p:sp>
        <p:nvSpPr>
          <p:cNvPr id="248" name="Google Shape;248;gebb6b92e83_2_1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ebb6b92e83_2_191:notes"/>
          <p:cNvSpPr txBox="1">
            <a:spLocks noGrp="1"/>
          </p:cNvSpPr>
          <p:nvPr>
            <p:ph type="body" idx="1"/>
          </p:nvPr>
        </p:nvSpPr>
        <p:spPr>
          <a:xfrm>
            <a:off x="685181" y="4342777"/>
            <a:ext cx="5487650" cy="4115111"/>
          </a:xfrm>
          <a:prstGeom prst="rect">
            <a:avLst/>
          </a:prstGeom>
        </p:spPr>
        <p:txBody>
          <a:bodyPr spcFirstLastPara="1" wrap="square" lIns="90025" tIns="90025" rIns="90025" bIns="90025" anchor="t" anchorCtr="0">
            <a:noAutofit/>
          </a:bodyPr>
          <a:lstStyle/>
          <a:p>
            <a:pPr marL="0" lvl="0" indent="0" algn="l" rtl="0">
              <a:spcBef>
                <a:spcPts val="0"/>
              </a:spcBef>
              <a:spcAft>
                <a:spcPts val="0"/>
              </a:spcAft>
              <a:buNone/>
            </a:pPr>
            <a:endParaRPr/>
          </a:p>
        </p:txBody>
      </p:sp>
      <p:sp>
        <p:nvSpPr>
          <p:cNvPr id="256" name="Google Shape;256;gebb6b92e83_2_1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ebb6b92e83_2_197:notes"/>
          <p:cNvSpPr txBox="1">
            <a:spLocks noGrp="1"/>
          </p:cNvSpPr>
          <p:nvPr>
            <p:ph type="body" idx="1"/>
          </p:nvPr>
        </p:nvSpPr>
        <p:spPr>
          <a:xfrm>
            <a:off x="685181" y="4342777"/>
            <a:ext cx="5487650" cy="4115111"/>
          </a:xfrm>
          <a:prstGeom prst="rect">
            <a:avLst/>
          </a:prstGeom>
        </p:spPr>
        <p:txBody>
          <a:bodyPr spcFirstLastPara="1" wrap="square" lIns="90025" tIns="90025" rIns="90025" bIns="90025" anchor="t" anchorCtr="0">
            <a:noAutofit/>
          </a:bodyPr>
          <a:lstStyle/>
          <a:p>
            <a:pPr marL="0" lvl="0" indent="0" algn="l" rtl="0">
              <a:spcBef>
                <a:spcPts val="0"/>
              </a:spcBef>
              <a:spcAft>
                <a:spcPts val="0"/>
              </a:spcAft>
              <a:buNone/>
            </a:pPr>
            <a:endParaRPr/>
          </a:p>
        </p:txBody>
      </p:sp>
      <p:sp>
        <p:nvSpPr>
          <p:cNvPr id="263" name="Google Shape;263;gebb6b92e83_2_1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ebb6b92e83_2_204:notes"/>
          <p:cNvSpPr txBox="1">
            <a:spLocks noGrp="1"/>
          </p:cNvSpPr>
          <p:nvPr>
            <p:ph type="body" idx="1"/>
          </p:nvPr>
        </p:nvSpPr>
        <p:spPr>
          <a:xfrm>
            <a:off x="685181" y="4342777"/>
            <a:ext cx="5487650" cy="4115111"/>
          </a:xfrm>
          <a:prstGeom prst="rect">
            <a:avLst/>
          </a:prstGeom>
        </p:spPr>
        <p:txBody>
          <a:bodyPr spcFirstLastPara="1" wrap="square" lIns="90025" tIns="90025" rIns="90025" bIns="90025" anchor="t" anchorCtr="0">
            <a:noAutofit/>
          </a:bodyPr>
          <a:lstStyle/>
          <a:p>
            <a:pPr marL="0" lvl="0" indent="0" algn="l" rtl="0">
              <a:spcBef>
                <a:spcPts val="0"/>
              </a:spcBef>
              <a:spcAft>
                <a:spcPts val="0"/>
              </a:spcAft>
              <a:buNone/>
            </a:pPr>
            <a:endParaRPr/>
          </a:p>
        </p:txBody>
      </p:sp>
      <p:sp>
        <p:nvSpPr>
          <p:cNvPr id="271" name="Google Shape;271;gebb6b92e83_2_2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ebb6b92e83_0_15:notes"/>
          <p:cNvSpPr txBox="1">
            <a:spLocks noGrp="1"/>
          </p:cNvSpPr>
          <p:nvPr>
            <p:ph type="body" idx="1"/>
          </p:nvPr>
        </p:nvSpPr>
        <p:spPr>
          <a:xfrm>
            <a:off x="685181" y="4342777"/>
            <a:ext cx="5487600" cy="4115100"/>
          </a:xfrm>
          <a:prstGeom prst="rect">
            <a:avLst/>
          </a:prstGeom>
        </p:spPr>
        <p:txBody>
          <a:bodyPr spcFirstLastPara="1" wrap="square" lIns="90025" tIns="90025" rIns="90025" bIns="90025" anchor="t" anchorCtr="0">
            <a:noAutofit/>
          </a:bodyPr>
          <a:lstStyle/>
          <a:p>
            <a:pPr marL="0" lvl="0" indent="0" algn="l" rtl="0">
              <a:spcBef>
                <a:spcPts val="0"/>
              </a:spcBef>
              <a:spcAft>
                <a:spcPts val="0"/>
              </a:spcAft>
              <a:buNone/>
            </a:pPr>
            <a:endParaRPr/>
          </a:p>
        </p:txBody>
      </p:sp>
      <p:sp>
        <p:nvSpPr>
          <p:cNvPr id="278" name="Google Shape;278;gebb6b92e83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ebb6b92e83_2_215:notes"/>
          <p:cNvSpPr txBox="1">
            <a:spLocks noGrp="1"/>
          </p:cNvSpPr>
          <p:nvPr>
            <p:ph type="body" idx="1"/>
          </p:nvPr>
        </p:nvSpPr>
        <p:spPr>
          <a:xfrm>
            <a:off x="685181" y="4342777"/>
            <a:ext cx="5487650" cy="4115111"/>
          </a:xfrm>
          <a:prstGeom prst="rect">
            <a:avLst/>
          </a:prstGeom>
        </p:spPr>
        <p:txBody>
          <a:bodyPr spcFirstLastPara="1" wrap="square" lIns="90025" tIns="90025" rIns="90025" bIns="90025" anchor="t" anchorCtr="0">
            <a:noAutofit/>
          </a:bodyPr>
          <a:lstStyle/>
          <a:p>
            <a:pPr marL="0" lvl="0" indent="0" algn="l" rtl="0">
              <a:spcBef>
                <a:spcPts val="0"/>
              </a:spcBef>
              <a:spcAft>
                <a:spcPts val="0"/>
              </a:spcAft>
              <a:buNone/>
            </a:pPr>
            <a:endParaRPr/>
          </a:p>
        </p:txBody>
      </p:sp>
      <p:sp>
        <p:nvSpPr>
          <p:cNvPr id="284" name="Google Shape;284;gebb6b92e83_2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ebb6b92e83_2_98:notes"/>
          <p:cNvSpPr txBox="1">
            <a:spLocks noGrp="1"/>
          </p:cNvSpPr>
          <p:nvPr>
            <p:ph type="body" idx="1"/>
          </p:nvPr>
        </p:nvSpPr>
        <p:spPr>
          <a:xfrm>
            <a:off x="685181" y="4342777"/>
            <a:ext cx="5487650" cy="4115111"/>
          </a:xfrm>
          <a:prstGeom prst="rect">
            <a:avLst/>
          </a:prstGeom>
        </p:spPr>
        <p:txBody>
          <a:bodyPr spcFirstLastPara="1" wrap="square" lIns="90025" tIns="90025" rIns="90025" bIns="90025" anchor="t" anchorCtr="0">
            <a:noAutofit/>
          </a:bodyPr>
          <a:lstStyle/>
          <a:p>
            <a:pPr marL="0" lvl="0" indent="0" algn="l" rtl="0">
              <a:spcBef>
                <a:spcPts val="0"/>
              </a:spcBef>
              <a:spcAft>
                <a:spcPts val="0"/>
              </a:spcAft>
              <a:buNone/>
            </a:pPr>
            <a:r>
              <a:rPr lang="en"/>
              <a:t>Testing testing testing one two three testing testing testing 1 2 3 </a:t>
            </a:r>
            <a:endParaRPr/>
          </a:p>
        </p:txBody>
      </p:sp>
      <p:sp>
        <p:nvSpPr>
          <p:cNvPr id="150" name="Google Shape;150;gebb6b92e83_2_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ebb6b92e83_2_210:notes"/>
          <p:cNvSpPr txBox="1">
            <a:spLocks noGrp="1"/>
          </p:cNvSpPr>
          <p:nvPr>
            <p:ph type="body" idx="1"/>
          </p:nvPr>
        </p:nvSpPr>
        <p:spPr>
          <a:xfrm>
            <a:off x="685181" y="4342777"/>
            <a:ext cx="5487650" cy="4115111"/>
          </a:xfrm>
          <a:prstGeom prst="rect">
            <a:avLst/>
          </a:prstGeom>
        </p:spPr>
        <p:txBody>
          <a:bodyPr spcFirstLastPara="1" wrap="square" lIns="90025" tIns="90025" rIns="90025" bIns="90025" anchor="t" anchorCtr="0">
            <a:noAutofit/>
          </a:bodyPr>
          <a:lstStyle/>
          <a:p>
            <a:pPr marL="0" lvl="0" indent="0" algn="l" rtl="0">
              <a:spcBef>
                <a:spcPts val="0"/>
              </a:spcBef>
              <a:spcAft>
                <a:spcPts val="0"/>
              </a:spcAft>
              <a:buNone/>
            </a:pPr>
            <a:endParaRPr/>
          </a:p>
        </p:txBody>
      </p:sp>
      <p:sp>
        <p:nvSpPr>
          <p:cNvPr id="292" name="Google Shape;292;gebb6b92e83_2_2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ebb6b92e83_0_1:notes"/>
          <p:cNvSpPr txBox="1">
            <a:spLocks noGrp="1"/>
          </p:cNvSpPr>
          <p:nvPr>
            <p:ph type="body" idx="1"/>
          </p:nvPr>
        </p:nvSpPr>
        <p:spPr>
          <a:xfrm>
            <a:off x="685181" y="4342777"/>
            <a:ext cx="5487600" cy="4115100"/>
          </a:xfrm>
          <a:prstGeom prst="rect">
            <a:avLst/>
          </a:prstGeom>
        </p:spPr>
        <p:txBody>
          <a:bodyPr spcFirstLastPara="1" wrap="square" lIns="90025" tIns="90025" rIns="90025" bIns="90025" anchor="t" anchorCtr="0">
            <a:noAutofit/>
          </a:bodyPr>
          <a:lstStyle/>
          <a:p>
            <a:pPr marL="0" lvl="0" indent="0" algn="l" rtl="0">
              <a:spcBef>
                <a:spcPts val="0"/>
              </a:spcBef>
              <a:spcAft>
                <a:spcPts val="0"/>
              </a:spcAft>
              <a:buNone/>
            </a:pPr>
            <a:endParaRPr/>
          </a:p>
        </p:txBody>
      </p:sp>
      <p:sp>
        <p:nvSpPr>
          <p:cNvPr id="299" name="Google Shape;299;gebb6b92e83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ebb6b92e83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 name="Google Shape;305;gebb6b92e83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gebb6b92e83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2" name="Google Shape;312;gebb6b92e83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ebb6b92e83_2_222:notes"/>
          <p:cNvSpPr txBox="1">
            <a:spLocks noGrp="1"/>
          </p:cNvSpPr>
          <p:nvPr>
            <p:ph type="body" idx="1"/>
          </p:nvPr>
        </p:nvSpPr>
        <p:spPr>
          <a:xfrm>
            <a:off x="685181" y="4342777"/>
            <a:ext cx="5487650" cy="4115111"/>
          </a:xfrm>
          <a:prstGeom prst="rect">
            <a:avLst/>
          </a:prstGeom>
        </p:spPr>
        <p:txBody>
          <a:bodyPr spcFirstLastPara="1" wrap="square" lIns="90025" tIns="90025" rIns="90025" bIns="90025" anchor="t" anchorCtr="0">
            <a:noAutofit/>
          </a:bodyPr>
          <a:lstStyle/>
          <a:p>
            <a:pPr marL="0" lvl="0" indent="0" algn="l" rtl="0">
              <a:spcBef>
                <a:spcPts val="0"/>
              </a:spcBef>
              <a:spcAft>
                <a:spcPts val="0"/>
              </a:spcAft>
              <a:buNone/>
            </a:pPr>
            <a:endParaRPr/>
          </a:p>
        </p:txBody>
      </p:sp>
      <p:sp>
        <p:nvSpPr>
          <p:cNvPr id="319" name="Google Shape;319;gebb6b92e83_2_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gebb6b92e83_2_228:notes"/>
          <p:cNvSpPr txBox="1">
            <a:spLocks noGrp="1"/>
          </p:cNvSpPr>
          <p:nvPr>
            <p:ph type="body" idx="1"/>
          </p:nvPr>
        </p:nvSpPr>
        <p:spPr>
          <a:xfrm>
            <a:off x="685181" y="4342777"/>
            <a:ext cx="5487650" cy="4115111"/>
          </a:xfrm>
          <a:prstGeom prst="rect">
            <a:avLst/>
          </a:prstGeom>
        </p:spPr>
        <p:txBody>
          <a:bodyPr spcFirstLastPara="1" wrap="square" lIns="90025" tIns="90025" rIns="90025" bIns="90025" anchor="t" anchorCtr="0">
            <a:noAutofit/>
          </a:bodyPr>
          <a:lstStyle/>
          <a:p>
            <a:pPr marL="0" lvl="0" indent="0" algn="l" rtl="0">
              <a:spcBef>
                <a:spcPts val="0"/>
              </a:spcBef>
              <a:spcAft>
                <a:spcPts val="0"/>
              </a:spcAft>
              <a:buNone/>
            </a:pPr>
            <a:endParaRPr/>
          </a:p>
        </p:txBody>
      </p:sp>
      <p:sp>
        <p:nvSpPr>
          <p:cNvPr id="326" name="Google Shape;326;gebb6b92e83_2_2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ebb6b92e83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2" name="Google Shape;332;gebb6b92e83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ebb6b92e83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8" name="Google Shape;338;gebb6b92e83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ebb6b92e83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4" name="Google Shape;344;gebb6b92e83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ebb6b92e83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0" name="Google Shape;350;gebb6b92e83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ebb6b92e83_2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70" name="Google Shape;170;gebb6b92e83_2_117:notes"/>
          <p:cNvSpPr txBox="1">
            <a:spLocks noGrp="1"/>
          </p:cNvSpPr>
          <p:nvPr>
            <p:ph type="body" idx="1"/>
          </p:nvPr>
        </p:nvSpPr>
        <p:spPr>
          <a:xfrm>
            <a:off x="685181" y="4342777"/>
            <a:ext cx="5487650" cy="4115111"/>
          </a:xfrm>
          <a:prstGeom prst="rect">
            <a:avLst/>
          </a:prstGeom>
          <a:noFill/>
          <a:ln>
            <a:noFill/>
          </a:ln>
        </p:spPr>
        <p:txBody>
          <a:bodyPr spcFirstLastPara="1" wrap="square" lIns="91875" tIns="45950" rIns="91875" bIns="45950" anchor="t" anchorCtr="0">
            <a:noAutofit/>
          </a:bodyPr>
          <a:lstStyle/>
          <a:p>
            <a:pPr marL="0" lvl="0" indent="0" algn="ctr" rtl="0">
              <a:lnSpc>
                <a:spcPct val="90000"/>
              </a:lnSpc>
              <a:spcBef>
                <a:spcPts val="0"/>
              </a:spcBef>
              <a:spcAft>
                <a:spcPts val="0"/>
              </a:spcAft>
              <a:buNone/>
            </a:pPr>
            <a:r>
              <a:rPr lang="en" sz="2200" b="1"/>
              <a:t>BARYARD RUSTIN HIGH SCHOOL</a:t>
            </a:r>
            <a:endParaRPr sz="1400"/>
          </a:p>
          <a:p>
            <a:pPr marL="0" lvl="0" indent="0" algn="ctr" rtl="0">
              <a:lnSpc>
                <a:spcPct val="90000"/>
              </a:lnSpc>
              <a:spcBef>
                <a:spcPts val="700"/>
              </a:spcBef>
              <a:spcAft>
                <a:spcPts val="0"/>
              </a:spcAft>
              <a:buNone/>
            </a:pPr>
            <a:endParaRPr sz="2200" b="1"/>
          </a:p>
          <a:p>
            <a:pPr marL="0" lvl="0" indent="0" algn="ctr" rtl="0">
              <a:lnSpc>
                <a:spcPct val="90000"/>
              </a:lnSpc>
              <a:spcBef>
                <a:spcPts val="700"/>
              </a:spcBef>
              <a:spcAft>
                <a:spcPts val="0"/>
              </a:spcAft>
              <a:buNone/>
            </a:pPr>
            <a:r>
              <a:rPr lang="en" sz="2200" b="1"/>
              <a:t>CEEB CODE #</a:t>
            </a:r>
            <a:endParaRPr sz="1400"/>
          </a:p>
          <a:p>
            <a:pPr marL="0" lvl="0" indent="0" algn="ctr" rtl="0">
              <a:lnSpc>
                <a:spcPct val="90000"/>
              </a:lnSpc>
              <a:spcBef>
                <a:spcPts val="700"/>
              </a:spcBef>
              <a:spcAft>
                <a:spcPts val="0"/>
              </a:spcAft>
              <a:buNone/>
            </a:pPr>
            <a:endParaRPr sz="2200" b="1"/>
          </a:p>
          <a:p>
            <a:pPr marL="0" lvl="0" indent="0" algn="ctr" rtl="0">
              <a:lnSpc>
                <a:spcPct val="90000"/>
              </a:lnSpc>
              <a:spcBef>
                <a:spcPts val="700"/>
              </a:spcBef>
              <a:spcAft>
                <a:spcPts val="0"/>
              </a:spcAft>
              <a:buNone/>
            </a:pPr>
            <a:r>
              <a:rPr lang="en" sz="2200" b="1"/>
              <a:t>395167</a:t>
            </a:r>
            <a:endParaRPr sz="1400"/>
          </a:p>
          <a:p>
            <a:pPr marL="0" lvl="0" indent="0" algn="ctr" rtl="0">
              <a:lnSpc>
                <a:spcPct val="90000"/>
              </a:lnSpc>
              <a:spcBef>
                <a:spcPts val="700"/>
              </a:spcBef>
              <a:spcAft>
                <a:spcPts val="0"/>
              </a:spcAft>
              <a:buNone/>
            </a:pPr>
            <a:endParaRPr sz="2200" b="1"/>
          </a:p>
          <a:p>
            <a:pPr marL="0" lvl="0" indent="0" algn="ctr" rtl="0">
              <a:lnSpc>
                <a:spcPct val="90000"/>
              </a:lnSpc>
              <a:spcBef>
                <a:spcPts val="500"/>
              </a:spcBef>
              <a:spcAft>
                <a:spcPts val="0"/>
              </a:spcAft>
              <a:buNone/>
            </a:pPr>
            <a:r>
              <a:rPr lang="en" sz="1600" b="1"/>
              <a:t>You will use this code on various forms during the college application process</a:t>
            </a:r>
            <a:endParaRPr sz="1400"/>
          </a:p>
          <a:p>
            <a:pPr marL="0" lvl="0" indent="0" algn="ctr" rtl="0">
              <a:lnSpc>
                <a:spcPct val="90000"/>
              </a:lnSpc>
              <a:spcBef>
                <a:spcPts val="500"/>
              </a:spcBef>
              <a:spcAft>
                <a:spcPts val="0"/>
              </a:spcAft>
              <a:buNone/>
            </a:pPr>
            <a:endParaRPr sz="1600" b="1"/>
          </a:p>
          <a:p>
            <a:pPr marL="0" lvl="0" indent="0" algn="ctr" rtl="0">
              <a:lnSpc>
                <a:spcPct val="90000"/>
              </a:lnSpc>
              <a:spcBef>
                <a:spcPts val="500"/>
              </a:spcBef>
              <a:spcAft>
                <a:spcPts val="0"/>
              </a:spcAft>
              <a:buNone/>
            </a:pPr>
            <a:r>
              <a:rPr lang="en" sz="1600" b="1"/>
              <a:t>You will also use it when having your college entrance exam scores sent to the colleges you apply to, the NCAA and/or for scholarship applications</a:t>
            </a:r>
            <a:endParaRPr sz="1400"/>
          </a:p>
        </p:txBody>
      </p:sp>
      <p:sp>
        <p:nvSpPr>
          <p:cNvPr id="171" name="Google Shape;171;gebb6b92e83_2_117:notes"/>
          <p:cNvSpPr txBox="1">
            <a:spLocks noGrp="1"/>
          </p:cNvSpPr>
          <p:nvPr>
            <p:ph type="sldNum" idx="12"/>
          </p:nvPr>
        </p:nvSpPr>
        <p:spPr>
          <a:xfrm>
            <a:off x="3884761" y="8685553"/>
            <a:ext cx="2971703" cy="456889"/>
          </a:xfrm>
          <a:prstGeom prst="rect">
            <a:avLst/>
          </a:prstGeom>
          <a:noFill/>
          <a:ln>
            <a:noFill/>
          </a:ln>
        </p:spPr>
        <p:txBody>
          <a:bodyPr spcFirstLastPara="1" wrap="square" lIns="91875" tIns="45950" rIns="91875" bIns="45950" anchor="b" anchorCtr="0">
            <a:noAutofit/>
          </a:bodyPr>
          <a:lstStyle/>
          <a:p>
            <a:pPr marL="0" lvl="0" indent="0" algn="r" rtl="0">
              <a:spcBef>
                <a:spcPts val="0"/>
              </a:spcBef>
              <a:spcAft>
                <a:spcPts val="0"/>
              </a:spcAft>
              <a:buNone/>
            </a:pPr>
            <a:fld id="{00000000-1234-1234-1234-123412341234}" type="slidenum">
              <a:rPr lang="en" sz="1400"/>
              <a:t>3</a:t>
            </a:fld>
            <a:endParaRPr sz="140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ebb6b92e83_2_233:notes"/>
          <p:cNvSpPr txBox="1">
            <a:spLocks noGrp="1"/>
          </p:cNvSpPr>
          <p:nvPr>
            <p:ph type="body" idx="1"/>
          </p:nvPr>
        </p:nvSpPr>
        <p:spPr>
          <a:xfrm>
            <a:off x="685181" y="4342777"/>
            <a:ext cx="5487650" cy="4115111"/>
          </a:xfrm>
          <a:prstGeom prst="rect">
            <a:avLst/>
          </a:prstGeom>
        </p:spPr>
        <p:txBody>
          <a:bodyPr spcFirstLastPara="1" wrap="square" lIns="90025" tIns="90025" rIns="90025" bIns="90025" anchor="t" anchorCtr="0">
            <a:noAutofit/>
          </a:bodyPr>
          <a:lstStyle/>
          <a:p>
            <a:pPr marL="0" lvl="0" indent="0" algn="l" rtl="0">
              <a:spcBef>
                <a:spcPts val="0"/>
              </a:spcBef>
              <a:spcAft>
                <a:spcPts val="0"/>
              </a:spcAft>
              <a:buNone/>
            </a:pPr>
            <a:endParaRPr/>
          </a:p>
        </p:txBody>
      </p:sp>
      <p:sp>
        <p:nvSpPr>
          <p:cNvPr id="356" name="Google Shape;356;gebb6b92e83_2_2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ebb6b92e83_2_124:notes"/>
          <p:cNvSpPr txBox="1">
            <a:spLocks noGrp="1"/>
          </p:cNvSpPr>
          <p:nvPr>
            <p:ph type="body" idx="1"/>
          </p:nvPr>
        </p:nvSpPr>
        <p:spPr>
          <a:xfrm>
            <a:off x="685181" y="4342777"/>
            <a:ext cx="5487650" cy="4115111"/>
          </a:xfrm>
          <a:prstGeom prst="rect">
            <a:avLst/>
          </a:prstGeom>
        </p:spPr>
        <p:txBody>
          <a:bodyPr spcFirstLastPara="1" wrap="square" lIns="90025" tIns="90025" rIns="90025" bIns="90025" anchor="t" anchorCtr="0">
            <a:noAutofit/>
          </a:bodyPr>
          <a:lstStyle/>
          <a:p>
            <a:pPr marL="0" lvl="0" indent="0" algn="l" rtl="0">
              <a:spcBef>
                <a:spcPts val="0"/>
              </a:spcBef>
              <a:spcAft>
                <a:spcPts val="0"/>
              </a:spcAft>
              <a:buNone/>
            </a:pPr>
            <a:endParaRPr/>
          </a:p>
        </p:txBody>
      </p:sp>
      <p:sp>
        <p:nvSpPr>
          <p:cNvPr id="178" name="Google Shape;178;gebb6b92e83_2_1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ebb6b92e83_2_130:notes"/>
          <p:cNvSpPr txBox="1">
            <a:spLocks noGrp="1"/>
          </p:cNvSpPr>
          <p:nvPr>
            <p:ph type="body" idx="1"/>
          </p:nvPr>
        </p:nvSpPr>
        <p:spPr>
          <a:xfrm>
            <a:off x="685181" y="4342777"/>
            <a:ext cx="5487650" cy="4115111"/>
          </a:xfrm>
          <a:prstGeom prst="rect">
            <a:avLst/>
          </a:prstGeom>
        </p:spPr>
        <p:txBody>
          <a:bodyPr spcFirstLastPara="1" wrap="square" lIns="90025" tIns="90025" rIns="90025" bIns="90025" anchor="t" anchorCtr="0">
            <a:noAutofit/>
          </a:bodyPr>
          <a:lstStyle/>
          <a:p>
            <a:pPr marL="0" lvl="0" indent="0" algn="l" rtl="0">
              <a:spcBef>
                <a:spcPts val="0"/>
              </a:spcBef>
              <a:spcAft>
                <a:spcPts val="0"/>
              </a:spcAft>
              <a:buNone/>
            </a:pPr>
            <a:endParaRPr/>
          </a:p>
        </p:txBody>
      </p:sp>
      <p:sp>
        <p:nvSpPr>
          <p:cNvPr id="185" name="Google Shape;185;gebb6b92e83_2_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ebb6b92e83_2_135:notes"/>
          <p:cNvSpPr txBox="1">
            <a:spLocks noGrp="1"/>
          </p:cNvSpPr>
          <p:nvPr>
            <p:ph type="body" idx="1"/>
          </p:nvPr>
        </p:nvSpPr>
        <p:spPr>
          <a:xfrm>
            <a:off x="685181" y="4342777"/>
            <a:ext cx="5487650" cy="4115111"/>
          </a:xfrm>
          <a:prstGeom prst="rect">
            <a:avLst/>
          </a:prstGeom>
        </p:spPr>
        <p:txBody>
          <a:bodyPr spcFirstLastPara="1" wrap="square" lIns="90025" tIns="90025" rIns="90025" bIns="90025" anchor="t" anchorCtr="0">
            <a:noAutofit/>
          </a:bodyPr>
          <a:lstStyle/>
          <a:p>
            <a:pPr marL="0" lvl="0" indent="0" algn="l" rtl="0">
              <a:spcBef>
                <a:spcPts val="0"/>
              </a:spcBef>
              <a:spcAft>
                <a:spcPts val="0"/>
              </a:spcAft>
              <a:buNone/>
            </a:pPr>
            <a:endParaRPr/>
          </a:p>
        </p:txBody>
      </p:sp>
      <p:sp>
        <p:nvSpPr>
          <p:cNvPr id="191" name="Google Shape;191;gebb6b92e83_2_1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ebb6b92e83_2_140:notes"/>
          <p:cNvSpPr txBox="1">
            <a:spLocks noGrp="1"/>
          </p:cNvSpPr>
          <p:nvPr>
            <p:ph type="body" idx="1"/>
          </p:nvPr>
        </p:nvSpPr>
        <p:spPr>
          <a:xfrm>
            <a:off x="685181" y="4342777"/>
            <a:ext cx="5487650" cy="4115111"/>
          </a:xfrm>
          <a:prstGeom prst="rect">
            <a:avLst/>
          </a:prstGeom>
        </p:spPr>
        <p:txBody>
          <a:bodyPr spcFirstLastPara="1" wrap="square" lIns="90025" tIns="90025" rIns="90025" bIns="90025" anchor="t" anchorCtr="0">
            <a:noAutofit/>
          </a:bodyPr>
          <a:lstStyle/>
          <a:p>
            <a:pPr marL="0" lvl="0" indent="0" algn="l" rtl="0">
              <a:spcBef>
                <a:spcPts val="0"/>
              </a:spcBef>
              <a:spcAft>
                <a:spcPts val="0"/>
              </a:spcAft>
              <a:buNone/>
            </a:pPr>
            <a:endParaRPr/>
          </a:p>
        </p:txBody>
      </p:sp>
      <p:sp>
        <p:nvSpPr>
          <p:cNvPr id="197" name="Google Shape;197;gebb6b92e83_2_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ebb6b92e83_2_145:notes"/>
          <p:cNvSpPr txBox="1">
            <a:spLocks noGrp="1"/>
          </p:cNvSpPr>
          <p:nvPr>
            <p:ph type="body" idx="1"/>
          </p:nvPr>
        </p:nvSpPr>
        <p:spPr>
          <a:xfrm>
            <a:off x="685181" y="4342777"/>
            <a:ext cx="5487650" cy="4115111"/>
          </a:xfrm>
          <a:prstGeom prst="rect">
            <a:avLst/>
          </a:prstGeom>
        </p:spPr>
        <p:txBody>
          <a:bodyPr spcFirstLastPara="1" wrap="square" lIns="90025" tIns="90025" rIns="90025" bIns="90025" anchor="t" anchorCtr="0">
            <a:noAutofit/>
          </a:bodyPr>
          <a:lstStyle/>
          <a:p>
            <a:pPr marL="0" lvl="0" indent="0" algn="l" rtl="0">
              <a:spcBef>
                <a:spcPts val="0"/>
              </a:spcBef>
              <a:spcAft>
                <a:spcPts val="0"/>
              </a:spcAft>
              <a:buNone/>
            </a:pPr>
            <a:endParaRPr/>
          </a:p>
        </p:txBody>
      </p:sp>
      <p:sp>
        <p:nvSpPr>
          <p:cNvPr id="203" name="Google Shape;203;gebb6b92e83_2_1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ebb6b92e83_2_150:notes"/>
          <p:cNvSpPr txBox="1">
            <a:spLocks noGrp="1"/>
          </p:cNvSpPr>
          <p:nvPr>
            <p:ph type="body" idx="1"/>
          </p:nvPr>
        </p:nvSpPr>
        <p:spPr>
          <a:xfrm>
            <a:off x="685181" y="4342777"/>
            <a:ext cx="5487650" cy="4115111"/>
          </a:xfrm>
          <a:prstGeom prst="rect">
            <a:avLst/>
          </a:prstGeom>
        </p:spPr>
        <p:txBody>
          <a:bodyPr spcFirstLastPara="1" wrap="square" lIns="90025" tIns="90025" rIns="90025" bIns="90025" anchor="t" anchorCtr="0">
            <a:noAutofit/>
          </a:bodyPr>
          <a:lstStyle/>
          <a:p>
            <a:pPr marL="0" lvl="0" indent="0" algn="l" rtl="0">
              <a:spcBef>
                <a:spcPts val="0"/>
              </a:spcBef>
              <a:spcAft>
                <a:spcPts val="0"/>
              </a:spcAft>
              <a:buNone/>
            </a:pPr>
            <a:endParaRPr/>
          </a:p>
        </p:txBody>
      </p:sp>
      <p:sp>
        <p:nvSpPr>
          <p:cNvPr id="209" name="Google Shape;209;gebb6b92e83_2_1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9"/>
        <p:cNvGrpSpPr/>
        <p:nvPr/>
      </p:nvGrpSpPr>
      <p:grpSpPr>
        <a:xfrm>
          <a:off x="0" y="0"/>
          <a:ext cx="0" cy="0"/>
          <a:chOff x="0" y="0"/>
          <a:chExt cx="0" cy="0"/>
        </a:xfrm>
      </p:grpSpPr>
      <p:sp>
        <p:nvSpPr>
          <p:cNvPr id="60" name="Google Shape;60;p14"/>
          <p:cNvSpPr txBox="1">
            <a:spLocks noGrp="1"/>
          </p:cNvSpPr>
          <p:nvPr>
            <p:ph type="title"/>
          </p:nvPr>
        </p:nvSpPr>
        <p:spPr>
          <a:xfrm>
            <a:off x="822960" y="214953"/>
            <a:ext cx="7543800" cy="1088068"/>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1" name="Google Shape;61;p14"/>
          <p:cNvSpPr txBox="1">
            <a:spLocks noGrp="1"/>
          </p:cNvSpPr>
          <p:nvPr>
            <p:ph type="body" idx="1"/>
          </p:nvPr>
        </p:nvSpPr>
        <p:spPr>
          <a:xfrm>
            <a:off x="822959" y="1384300"/>
            <a:ext cx="7543801" cy="3017520"/>
          </a:xfrm>
          <a:prstGeom prst="rect">
            <a:avLst/>
          </a:prstGeom>
          <a:noFill/>
          <a:ln>
            <a:noFill/>
          </a:ln>
        </p:spPr>
        <p:txBody>
          <a:bodyPr spcFirstLastPara="1" wrap="square" lIns="0" tIns="45700" rIns="0" bIns="45700" anchor="t" anchorCtr="0">
            <a:norm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62" name="Google Shape;62;p14"/>
          <p:cNvSpPr txBox="1">
            <a:spLocks noGrp="1"/>
          </p:cNvSpPr>
          <p:nvPr>
            <p:ph type="dt" idx="10"/>
          </p:nvPr>
        </p:nvSpPr>
        <p:spPr>
          <a:xfrm>
            <a:off x="822961" y="4844839"/>
            <a:ext cx="1854203"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14"/>
          <p:cNvSpPr txBox="1">
            <a:spLocks noGrp="1"/>
          </p:cNvSpPr>
          <p:nvPr>
            <p:ph type="ftr" idx="11"/>
          </p:nvPr>
        </p:nvSpPr>
        <p:spPr>
          <a:xfrm>
            <a:off x="2764639" y="4844839"/>
            <a:ext cx="3617103"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14"/>
          <p:cNvSpPr txBox="1">
            <a:spLocks noGrp="1"/>
          </p:cNvSpPr>
          <p:nvPr>
            <p:ph type="sldNum" idx="12"/>
          </p:nvPr>
        </p:nvSpPr>
        <p:spPr>
          <a:xfrm>
            <a:off x="7425344" y="4844839"/>
            <a:ext cx="984019"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_WITH_CAPTION_TEXT">
    <p:spTree>
      <p:nvGrpSpPr>
        <p:cNvPr id="1" name="Shape 65"/>
        <p:cNvGrpSpPr/>
        <p:nvPr/>
      </p:nvGrpSpPr>
      <p:grpSpPr>
        <a:xfrm>
          <a:off x="0" y="0"/>
          <a:ext cx="0" cy="0"/>
          <a:chOff x="0" y="0"/>
          <a:chExt cx="0" cy="0"/>
        </a:xfrm>
      </p:grpSpPr>
      <p:sp>
        <p:nvSpPr>
          <p:cNvPr id="66" name="Google Shape;66;p15"/>
          <p:cNvSpPr/>
          <p:nvPr/>
        </p:nvSpPr>
        <p:spPr>
          <a:xfrm>
            <a:off x="0" y="3714750"/>
            <a:ext cx="9141619" cy="1428750"/>
          </a:xfrm>
          <a:prstGeom prst="rect">
            <a:avLst/>
          </a:prstGeom>
          <a:solidFill>
            <a:srgbClr val="596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15"/>
          <p:cNvSpPr/>
          <p:nvPr/>
        </p:nvSpPr>
        <p:spPr>
          <a:xfrm>
            <a:off x="12" y="3686307"/>
            <a:ext cx="9141619" cy="48006"/>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15"/>
          <p:cNvSpPr txBox="1">
            <a:spLocks noGrp="1"/>
          </p:cNvSpPr>
          <p:nvPr>
            <p:ph type="title"/>
          </p:nvPr>
        </p:nvSpPr>
        <p:spPr>
          <a:xfrm>
            <a:off x="822960" y="3806190"/>
            <a:ext cx="7585234" cy="617220"/>
          </a:xfrm>
          <a:prstGeom prst="rect">
            <a:avLst/>
          </a:prstGeom>
          <a:noFill/>
          <a:ln>
            <a:noFill/>
          </a:ln>
        </p:spPr>
        <p:txBody>
          <a:bodyPr spcFirstLastPara="1" wrap="square" lIns="91425" tIns="0" rIns="91425" bIns="0" anchor="b" anchorCtr="0">
            <a:noAutofit/>
          </a:bodyPr>
          <a:lstStyle>
            <a:lvl1pPr lvl="0" algn="l">
              <a:lnSpc>
                <a:spcPct val="85000"/>
              </a:lnSpc>
              <a:spcBef>
                <a:spcPts val="0"/>
              </a:spcBef>
              <a:spcAft>
                <a:spcPts val="0"/>
              </a:spcAft>
              <a:buClr>
                <a:srgbClr val="FFFFFF"/>
              </a:buClr>
              <a:buSzPts val="3600"/>
              <a:buFont typeface="Calibri"/>
              <a:buNone/>
              <a:defRPr sz="3600" b="0">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9" name="Google Shape;69;p15"/>
          <p:cNvSpPr>
            <a:spLocks noGrp="1"/>
          </p:cNvSpPr>
          <p:nvPr>
            <p:ph type="pic" idx="2"/>
          </p:nvPr>
        </p:nvSpPr>
        <p:spPr>
          <a:xfrm>
            <a:off x="12" y="0"/>
            <a:ext cx="9143989" cy="3686307"/>
          </a:xfrm>
          <a:prstGeom prst="rect">
            <a:avLst/>
          </a:prstGeom>
          <a:solidFill>
            <a:srgbClr val="84B2F6"/>
          </a:solidFill>
          <a:ln>
            <a:noFill/>
          </a:ln>
        </p:spPr>
      </p:sp>
      <p:sp>
        <p:nvSpPr>
          <p:cNvPr id="70" name="Google Shape;70;p15"/>
          <p:cNvSpPr txBox="1">
            <a:spLocks noGrp="1"/>
          </p:cNvSpPr>
          <p:nvPr>
            <p:ph type="body" idx="1"/>
          </p:nvPr>
        </p:nvSpPr>
        <p:spPr>
          <a:xfrm>
            <a:off x="822960" y="4430268"/>
            <a:ext cx="7589520" cy="445770"/>
          </a:xfrm>
          <a:prstGeom prst="rect">
            <a:avLst/>
          </a:prstGeom>
          <a:noFill/>
          <a:ln>
            <a:noFill/>
          </a:ln>
        </p:spPr>
        <p:txBody>
          <a:bodyPr spcFirstLastPara="1" wrap="square" lIns="91425" tIns="0" rIns="91425" bIns="0" anchor="t" anchorCtr="0">
            <a:normAutofit/>
          </a:bodyPr>
          <a:lstStyle>
            <a:lvl1pPr marL="457200" lvl="0" indent="-228600" algn="l">
              <a:lnSpc>
                <a:spcPct val="90000"/>
              </a:lnSpc>
              <a:spcBef>
                <a:spcPts val="0"/>
              </a:spcBef>
              <a:spcAft>
                <a:spcPts val="0"/>
              </a:spcAft>
              <a:buSzPts val="1500"/>
              <a:buNone/>
              <a:defRPr sz="1500">
                <a:solidFill>
                  <a:srgbClr val="FFFFFF"/>
                </a:solidFill>
              </a:defRPr>
            </a:lvl1pPr>
            <a:lvl2pPr marL="914400" lvl="1" indent="-228600" algn="l">
              <a:lnSpc>
                <a:spcPct val="90000"/>
              </a:lnSpc>
              <a:spcBef>
                <a:spcPts val="600"/>
              </a:spcBef>
              <a:spcAft>
                <a:spcPts val="0"/>
              </a:spcAft>
              <a:buSzPts val="1200"/>
              <a:buNone/>
              <a:defRPr sz="1200"/>
            </a:lvl2pPr>
            <a:lvl3pPr marL="1371600" lvl="2" indent="-228600" algn="l">
              <a:lnSpc>
                <a:spcPct val="90000"/>
              </a:lnSpc>
              <a:spcBef>
                <a:spcPts val="400"/>
              </a:spcBef>
              <a:spcAft>
                <a:spcPts val="0"/>
              </a:spcAft>
              <a:buSzPts val="1000"/>
              <a:buNone/>
              <a:defRPr sz="1000"/>
            </a:lvl3pPr>
            <a:lvl4pPr marL="1828800" lvl="3" indent="-228600" algn="l">
              <a:lnSpc>
                <a:spcPct val="90000"/>
              </a:lnSpc>
              <a:spcBef>
                <a:spcPts val="400"/>
              </a:spcBef>
              <a:spcAft>
                <a:spcPts val="0"/>
              </a:spcAft>
              <a:buSzPts val="900"/>
              <a:buNone/>
              <a:defRPr sz="900"/>
            </a:lvl4pPr>
            <a:lvl5pPr marL="2286000" lvl="4" indent="-228600" algn="l">
              <a:lnSpc>
                <a:spcPct val="90000"/>
              </a:lnSpc>
              <a:spcBef>
                <a:spcPts val="400"/>
              </a:spcBef>
              <a:spcAft>
                <a:spcPts val="0"/>
              </a:spcAft>
              <a:buSzPts val="900"/>
              <a:buNone/>
              <a:defRPr sz="900"/>
            </a:lvl5pPr>
            <a:lvl6pPr marL="2743200" lvl="5" indent="-228600" algn="l">
              <a:lnSpc>
                <a:spcPct val="90000"/>
              </a:lnSpc>
              <a:spcBef>
                <a:spcPts val="400"/>
              </a:spcBef>
              <a:spcAft>
                <a:spcPts val="0"/>
              </a:spcAft>
              <a:buSzPts val="900"/>
              <a:buNone/>
              <a:defRPr sz="900"/>
            </a:lvl6pPr>
            <a:lvl7pPr marL="3200400" lvl="6" indent="-228600" algn="l">
              <a:lnSpc>
                <a:spcPct val="90000"/>
              </a:lnSpc>
              <a:spcBef>
                <a:spcPts val="400"/>
              </a:spcBef>
              <a:spcAft>
                <a:spcPts val="0"/>
              </a:spcAft>
              <a:buSzPts val="900"/>
              <a:buNone/>
              <a:defRPr sz="900"/>
            </a:lvl7pPr>
            <a:lvl8pPr marL="3657600" lvl="7" indent="-228600" algn="l">
              <a:lnSpc>
                <a:spcPct val="90000"/>
              </a:lnSpc>
              <a:spcBef>
                <a:spcPts val="400"/>
              </a:spcBef>
              <a:spcAft>
                <a:spcPts val="0"/>
              </a:spcAft>
              <a:buSzPts val="900"/>
              <a:buNone/>
              <a:defRPr sz="900"/>
            </a:lvl8pPr>
            <a:lvl9pPr marL="4114800" lvl="8" indent="-228600" algn="l">
              <a:lnSpc>
                <a:spcPct val="90000"/>
              </a:lnSpc>
              <a:spcBef>
                <a:spcPts val="400"/>
              </a:spcBef>
              <a:spcAft>
                <a:spcPts val="400"/>
              </a:spcAft>
              <a:buSzPts val="900"/>
              <a:buNone/>
              <a:defRPr sz="900"/>
            </a:lvl9pPr>
          </a:lstStyle>
          <a:p>
            <a:endParaRPr/>
          </a:p>
        </p:txBody>
      </p:sp>
      <p:sp>
        <p:nvSpPr>
          <p:cNvPr id="71" name="Google Shape;71;p15"/>
          <p:cNvSpPr txBox="1">
            <a:spLocks noGrp="1"/>
          </p:cNvSpPr>
          <p:nvPr>
            <p:ph type="dt" idx="10"/>
          </p:nvPr>
        </p:nvSpPr>
        <p:spPr>
          <a:xfrm>
            <a:off x="822961" y="4844839"/>
            <a:ext cx="1854203"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5"/>
          <p:cNvSpPr txBox="1">
            <a:spLocks noGrp="1"/>
          </p:cNvSpPr>
          <p:nvPr>
            <p:ph type="ftr" idx="11"/>
          </p:nvPr>
        </p:nvSpPr>
        <p:spPr>
          <a:xfrm>
            <a:off x="2764639" y="4844839"/>
            <a:ext cx="3617103"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5"/>
          <p:cNvSpPr txBox="1">
            <a:spLocks noGrp="1"/>
          </p:cNvSpPr>
          <p:nvPr>
            <p:ph type="sldNum" idx="12"/>
          </p:nvPr>
        </p:nvSpPr>
        <p:spPr>
          <a:xfrm>
            <a:off x="7425344" y="4844839"/>
            <a:ext cx="984019"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74"/>
        <p:cNvGrpSpPr/>
        <p:nvPr/>
      </p:nvGrpSpPr>
      <p:grpSpPr>
        <a:xfrm>
          <a:off x="0" y="0"/>
          <a:ext cx="0" cy="0"/>
          <a:chOff x="0" y="0"/>
          <a:chExt cx="0" cy="0"/>
        </a:xfrm>
      </p:grpSpPr>
      <p:sp>
        <p:nvSpPr>
          <p:cNvPr id="75" name="Google Shape;75;p16"/>
          <p:cNvSpPr txBox="1">
            <a:spLocks noGrp="1"/>
          </p:cNvSpPr>
          <p:nvPr>
            <p:ph type="title"/>
          </p:nvPr>
        </p:nvSpPr>
        <p:spPr>
          <a:xfrm>
            <a:off x="822960" y="214953"/>
            <a:ext cx="7543800" cy="1088068"/>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6"/>
          <p:cNvSpPr txBox="1">
            <a:spLocks noGrp="1"/>
          </p:cNvSpPr>
          <p:nvPr>
            <p:ph type="body" idx="1"/>
          </p:nvPr>
        </p:nvSpPr>
        <p:spPr>
          <a:xfrm>
            <a:off x="822960" y="1384300"/>
            <a:ext cx="3703320" cy="3017520"/>
          </a:xfrm>
          <a:prstGeom prst="rect">
            <a:avLst/>
          </a:prstGeom>
          <a:noFill/>
          <a:ln>
            <a:noFill/>
          </a:ln>
        </p:spPr>
        <p:txBody>
          <a:bodyPr spcFirstLastPara="1" wrap="square" lIns="0" tIns="45700" rIns="0" bIns="45700" anchor="t" anchorCtr="0">
            <a:norm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77" name="Google Shape;77;p16"/>
          <p:cNvSpPr txBox="1">
            <a:spLocks noGrp="1"/>
          </p:cNvSpPr>
          <p:nvPr>
            <p:ph type="body" idx="2"/>
          </p:nvPr>
        </p:nvSpPr>
        <p:spPr>
          <a:xfrm>
            <a:off x="4663440" y="1384301"/>
            <a:ext cx="3703320" cy="3017520"/>
          </a:xfrm>
          <a:prstGeom prst="rect">
            <a:avLst/>
          </a:prstGeom>
          <a:noFill/>
          <a:ln>
            <a:noFill/>
          </a:ln>
        </p:spPr>
        <p:txBody>
          <a:bodyPr spcFirstLastPara="1" wrap="square" lIns="0" tIns="45700" rIns="0" bIns="45700" anchor="t" anchorCtr="0">
            <a:norm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78" name="Google Shape;78;p16"/>
          <p:cNvSpPr txBox="1">
            <a:spLocks noGrp="1"/>
          </p:cNvSpPr>
          <p:nvPr>
            <p:ph type="dt" idx="10"/>
          </p:nvPr>
        </p:nvSpPr>
        <p:spPr>
          <a:xfrm>
            <a:off x="822961" y="4844839"/>
            <a:ext cx="1854203"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6"/>
          <p:cNvSpPr txBox="1">
            <a:spLocks noGrp="1"/>
          </p:cNvSpPr>
          <p:nvPr>
            <p:ph type="ftr" idx="11"/>
          </p:nvPr>
        </p:nvSpPr>
        <p:spPr>
          <a:xfrm>
            <a:off x="2764639" y="4844839"/>
            <a:ext cx="3617103"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16"/>
          <p:cNvSpPr txBox="1">
            <a:spLocks noGrp="1"/>
          </p:cNvSpPr>
          <p:nvPr>
            <p:ph type="sldNum" idx="12"/>
          </p:nvPr>
        </p:nvSpPr>
        <p:spPr>
          <a:xfrm>
            <a:off x="7425344" y="4844839"/>
            <a:ext cx="984019"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1"/>
        <p:cNvGrpSpPr/>
        <p:nvPr/>
      </p:nvGrpSpPr>
      <p:grpSpPr>
        <a:xfrm>
          <a:off x="0" y="0"/>
          <a:ext cx="0" cy="0"/>
          <a:chOff x="0" y="0"/>
          <a:chExt cx="0" cy="0"/>
        </a:xfrm>
      </p:grpSpPr>
      <p:sp>
        <p:nvSpPr>
          <p:cNvPr id="82" name="Google Shape;82;p17"/>
          <p:cNvSpPr txBox="1">
            <a:spLocks noGrp="1"/>
          </p:cNvSpPr>
          <p:nvPr>
            <p:ph type="title"/>
          </p:nvPr>
        </p:nvSpPr>
        <p:spPr>
          <a:xfrm>
            <a:off x="822960" y="214953"/>
            <a:ext cx="7543800" cy="1088068"/>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3" name="Google Shape;83;p17"/>
          <p:cNvSpPr txBox="1">
            <a:spLocks noGrp="1"/>
          </p:cNvSpPr>
          <p:nvPr>
            <p:ph type="dt" idx="10"/>
          </p:nvPr>
        </p:nvSpPr>
        <p:spPr>
          <a:xfrm>
            <a:off x="822961" y="4844839"/>
            <a:ext cx="1854203"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17"/>
          <p:cNvSpPr txBox="1">
            <a:spLocks noGrp="1"/>
          </p:cNvSpPr>
          <p:nvPr>
            <p:ph type="ftr" idx="11"/>
          </p:nvPr>
        </p:nvSpPr>
        <p:spPr>
          <a:xfrm>
            <a:off x="2764639" y="4844839"/>
            <a:ext cx="3617103"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17"/>
          <p:cNvSpPr txBox="1">
            <a:spLocks noGrp="1"/>
          </p:cNvSpPr>
          <p:nvPr>
            <p:ph type="sldNum" idx="12"/>
          </p:nvPr>
        </p:nvSpPr>
        <p:spPr>
          <a:xfrm>
            <a:off x="7425344" y="4844839"/>
            <a:ext cx="984019"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86"/>
        <p:cNvGrpSpPr/>
        <p:nvPr/>
      </p:nvGrpSpPr>
      <p:grpSpPr>
        <a:xfrm>
          <a:off x="0" y="0"/>
          <a:ext cx="0" cy="0"/>
          <a:chOff x="0" y="0"/>
          <a:chExt cx="0" cy="0"/>
        </a:xfrm>
      </p:grpSpPr>
      <p:sp>
        <p:nvSpPr>
          <p:cNvPr id="87" name="Google Shape;87;p18"/>
          <p:cNvSpPr/>
          <p:nvPr/>
        </p:nvSpPr>
        <p:spPr>
          <a:xfrm>
            <a:off x="2382" y="4800600"/>
            <a:ext cx="9141619" cy="342900"/>
          </a:xfrm>
          <a:prstGeom prst="rect">
            <a:avLst/>
          </a:prstGeom>
          <a:solidFill>
            <a:srgbClr val="596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18"/>
          <p:cNvSpPr/>
          <p:nvPr/>
        </p:nvSpPr>
        <p:spPr>
          <a:xfrm>
            <a:off x="12" y="4750737"/>
            <a:ext cx="9141619" cy="48006"/>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18"/>
          <p:cNvSpPr txBox="1">
            <a:spLocks noGrp="1"/>
          </p:cNvSpPr>
          <p:nvPr>
            <p:ph type="dt" idx="10"/>
          </p:nvPr>
        </p:nvSpPr>
        <p:spPr>
          <a:xfrm>
            <a:off x="822961" y="4844839"/>
            <a:ext cx="1854203"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 name="Google Shape;90;p18"/>
          <p:cNvSpPr txBox="1">
            <a:spLocks noGrp="1"/>
          </p:cNvSpPr>
          <p:nvPr>
            <p:ph type="ftr" idx="11"/>
          </p:nvPr>
        </p:nvSpPr>
        <p:spPr>
          <a:xfrm>
            <a:off x="2764639" y="4844839"/>
            <a:ext cx="3617103"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solidFill>
                  <a:srgbClr val="FFFFF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1" name="Google Shape;91;p18"/>
          <p:cNvSpPr txBox="1">
            <a:spLocks noGrp="1"/>
          </p:cNvSpPr>
          <p:nvPr>
            <p:ph type="sldNum" idx="12"/>
          </p:nvPr>
        </p:nvSpPr>
        <p:spPr>
          <a:xfrm>
            <a:off x="7425344" y="4844839"/>
            <a:ext cx="984019"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OBJECT_WITH_CAPTION_TEXT">
    <p:spTree>
      <p:nvGrpSpPr>
        <p:cNvPr id="1" name="Shape 92"/>
        <p:cNvGrpSpPr/>
        <p:nvPr/>
      </p:nvGrpSpPr>
      <p:grpSpPr>
        <a:xfrm>
          <a:off x="0" y="0"/>
          <a:ext cx="0" cy="0"/>
          <a:chOff x="0" y="0"/>
          <a:chExt cx="0" cy="0"/>
        </a:xfrm>
      </p:grpSpPr>
      <p:sp>
        <p:nvSpPr>
          <p:cNvPr id="93" name="Google Shape;93;p19"/>
          <p:cNvSpPr/>
          <p:nvPr/>
        </p:nvSpPr>
        <p:spPr>
          <a:xfrm>
            <a:off x="13" y="0"/>
            <a:ext cx="3038093" cy="5143500"/>
          </a:xfrm>
          <a:prstGeom prst="rect">
            <a:avLst/>
          </a:prstGeom>
          <a:solidFill>
            <a:srgbClr val="596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19"/>
          <p:cNvSpPr/>
          <p:nvPr/>
        </p:nvSpPr>
        <p:spPr>
          <a:xfrm>
            <a:off x="3030053" y="0"/>
            <a:ext cx="48006" cy="5143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19"/>
          <p:cNvSpPr txBox="1">
            <a:spLocks noGrp="1"/>
          </p:cNvSpPr>
          <p:nvPr>
            <p:ph type="title"/>
          </p:nvPr>
        </p:nvSpPr>
        <p:spPr>
          <a:xfrm>
            <a:off x="342900" y="445769"/>
            <a:ext cx="2400300" cy="1714500"/>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FFFFFF"/>
              </a:buClr>
              <a:buSzPts val="3600"/>
              <a:buFont typeface="Calibri"/>
              <a:buNone/>
              <a:defRPr sz="3600" b="0">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6" name="Google Shape;96;p19"/>
          <p:cNvSpPr txBox="1">
            <a:spLocks noGrp="1"/>
          </p:cNvSpPr>
          <p:nvPr>
            <p:ph type="body" idx="1"/>
          </p:nvPr>
        </p:nvSpPr>
        <p:spPr>
          <a:xfrm>
            <a:off x="3600450" y="548640"/>
            <a:ext cx="4869180" cy="3943350"/>
          </a:xfrm>
          <a:prstGeom prst="rect">
            <a:avLst/>
          </a:prstGeom>
          <a:noFill/>
          <a:ln>
            <a:noFill/>
          </a:ln>
        </p:spPr>
        <p:txBody>
          <a:bodyPr spcFirstLastPara="1" wrap="square" lIns="0" tIns="45700" rIns="0" bIns="45700" anchor="t" anchorCtr="0">
            <a:norm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97" name="Google Shape;97;p19"/>
          <p:cNvSpPr txBox="1">
            <a:spLocks noGrp="1"/>
          </p:cNvSpPr>
          <p:nvPr>
            <p:ph type="body" idx="2"/>
          </p:nvPr>
        </p:nvSpPr>
        <p:spPr>
          <a:xfrm>
            <a:off x="342900" y="2194560"/>
            <a:ext cx="2400300" cy="253434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200"/>
              </a:spcBef>
              <a:spcAft>
                <a:spcPts val="0"/>
              </a:spcAft>
              <a:buSzPts val="1500"/>
              <a:buNone/>
              <a:defRPr sz="1500">
                <a:solidFill>
                  <a:srgbClr val="FFFFFF"/>
                </a:solidFill>
              </a:defRPr>
            </a:lvl1pPr>
            <a:lvl2pPr marL="914400" lvl="1" indent="-228600" algn="l">
              <a:lnSpc>
                <a:spcPct val="90000"/>
              </a:lnSpc>
              <a:spcBef>
                <a:spcPts val="200"/>
              </a:spcBef>
              <a:spcAft>
                <a:spcPts val="0"/>
              </a:spcAft>
              <a:buSzPts val="1200"/>
              <a:buNone/>
              <a:defRPr sz="1200"/>
            </a:lvl2pPr>
            <a:lvl3pPr marL="1371600" lvl="2" indent="-228600" algn="l">
              <a:lnSpc>
                <a:spcPct val="90000"/>
              </a:lnSpc>
              <a:spcBef>
                <a:spcPts val="400"/>
              </a:spcBef>
              <a:spcAft>
                <a:spcPts val="0"/>
              </a:spcAft>
              <a:buSzPts val="1000"/>
              <a:buNone/>
              <a:defRPr sz="1000"/>
            </a:lvl3pPr>
            <a:lvl4pPr marL="1828800" lvl="3" indent="-228600" algn="l">
              <a:lnSpc>
                <a:spcPct val="90000"/>
              </a:lnSpc>
              <a:spcBef>
                <a:spcPts val="400"/>
              </a:spcBef>
              <a:spcAft>
                <a:spcPts val="0"/>
              </a:spcAft>
              <a:buSzPts val="900"/>
              <a:buNone/>
              <a:defRPr sz="900"/>
            </a:lvl4pPr>
            <a:lvl5pPr marL="2286000" lvl="4" indent="-228600" algn="l">
              <a:lnSpc>
                <a:spcPct val="90000"/>
              </a:lnSpc>
              <a:spcBef>
                <a:spcPts val="400"/>
              </a:spcBef>
              <a:spcAft>
                <a:spcPts val="0"/>
              </a:spcAft>
              <a:buSzPts val="900"/>
              <a:buNone/>
              <a:defRPr sz="900"/>
            </a:lvl5pPr>
            <a:lvl6pPr marL="2743200" lvl="5" indent="-228600" algn="l">
              <a:lnSpc>
                <a:spcPct val="90000"/>
              </a:lnSpc>
              <a:spcBef>
                <a:spcPts val="400"/>
              </a:spcBef>
              <a:spcAft>
                <a:spcPts val="0"/>
              </a:spcAft>
              <a:buSzPts val="900"/>
              <a:buNone/>
              <a:defRPr sz="900"/>
            </a:lvl6pPr>
            <a:lvl7pPr marL="3200400" lvl="6" indent="-228600" algn="l">
              <a:lnSpc>
                <a:spcPct val="90000"/>
              </a:lnSpc>
              <a:spcBef>
                <a:spcPts val="400"/>
              </a:spcBef>
              <a:spcAft>
                <a:spcPts val="0"/>
              </a:spcAft>
              <a:buSzPts val="900"/>
              <a:buNone/>
              <a:defRPr sz="900"/>
            </a:lvl7pPr>
            <a:lvl8pPr marL="3657600" lvl="7" indent="-228600" algn="l">
              <a:lnSpc>
                <a:spcPct val="90000"/>
              </a:lnSpc>
              <a:spcBef>
                <a:spcPts val="400"/>
              </a:spcBef>
              <a:spcAft>
                <a:spcPts val="0"/>
              </a:spcAft>
              <a:buSzPts val="900"/>
              <a:buNone/>
              <a:defRPr sz="900"/>
            </a:lvl8pPr>
            <a:lvl9pPr marL="4114800" lvl="8" indent="-228600" algn="l">
              <a:lnSpc>
                <a:spcPct val="90000"/>
              </a:lnSpc>
              <a:spcBef>
                <a:spcPts val="400"/>
              </a:spcBef>
              <a:spcAft>
                <a:spcPts val="400"/>
              </a:spcAft>
              <a:buSzPts val="900"/>
              <a:buNone/>
              <a:defRPr sz="900"/>
            </a:lvl9pPr>
          </a:lstStyle>
          <a:p>
            <a:endParaRPr/>
          </a:p>
        </p:txBody>
      </p:sp>
      <p:sp>
        <p:nvSpPr>
          <p:cNvPr id="98" name="Google Shape;98;p19"/>
          <p:cNvSpPr txBox="1">
            <a:spLocks noGrp="1"/>
          </p:cNvSpPr>
          <p:nvPr>
            <p:ph type="dt" idx="10"/>
          </p:nvPr>
        </p:nvSpPr>
        <p:spPr>
          <a:xfrm>
            <a:off x="349134" y="4844839"/>
            <a:ext cx="1963883"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 name="Google Shape;99;p19"/>
          <p:cNvSpPr txBox="1">
            <a:spLocks noGrp="1"/>
          </p:cNvSpPr>
          <p:nvPr>
            <p:ph type="ftr" idx="11"/>
          </p:nvPr>
        </p:nvSpPr>
        <p:spPr>
          <a:xfrm>
            <a:off x="3600450" y="4844839"/>
            <a:ext cx="348615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 name="Google Shape;100;p19"/>
          <p:cNvSpPr txBox="1">
            <a:spLocks noGrp="1"/>
          </p:cNvSpPr>
          <p:nvPr>
            <p:ph type="sldNum" idx="12"/>
          </p:nvPr>
        </p:nvSpPr>
        <p:spPr>
          <a:xfrm>
            <a:off x="7425344" y="4844839"/>
            <a:ext cx="984019" cy="273844"/>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050">
                <a:solidFill>
                  <a:schemeClr val="dk2"/>
                </a:solidFill>
                <a:latin typeface="Arial"/>
                <a:ea typeface="Arial"/>
                <a:cs typeface="Arial"/>
                <a:sym typeface="Arial"/>
              </a:defRPr>
            </a:lvl1pPr>
            <a:lvl2pPr marL="0" marR="0" lvl="1" indent="0" algn="r">
              <a:spcBef>
                <a:spcPts val="0"/>
              </a:spcBef>
              <a:spcAft>
                <a:spcPts val="0"/>
              </a:spcAft>
              <a:buNone/>
              <a:defRPr sz="1050">
                <a:solidFill>
                  <a:schemeClr val="dk2"/>
                </a:solidFill>
                <a:latin typeface="Arial"/>
                <a:ea typeface="Arial"/>
                <a:cs typeface="Arial"/>
                <a:sym typeface="Arial"/>
              </a:defRPr>
            </a:lvl2pPr>
            <a:lvl3pPr marL="0" marR="0" lvl="2" indent="0" algn="r">
              <a:spcBef>
                <a:spcPts val="0"/>
              </a:spcBef>
              <a:spcAft>
                <a:spcPts val="0"/>
              </a:spcAft>
              <a:buNone/>
              <a:defRPr sz="1050">
                <a:solidFill>
                  <a:schemeClr val="dk2"/>
                </a:solidFill>
                <a:latin typeface="Arial"/>
                <a:ea typeface="Arial"/>
                <a:cs typeface="Arial"/>
                <a:sym typeface="Arial"/>
              </a:defRPr>
            </a:lvl3pPr>
            <a:lvl4pPr marL="0" marR="0" lvl="3" indent="0" algn="r">
              <a:spcBef>
                <a:spcPts val="0"/>
              </a:spcBef>
              <a:spcAft>
                <a:spcPts val="0"/>
              </a:spcAft>
              <a:buNone/>
              <a:defRPr sz="1050">
                <a:solidFill>
                  <a:schemeClr val="dk2"/>
                </a:solidFill>
                <a:latin typeface="Arial"/>
                <a:ea typeface="Arial"/>
                <a:cs typeface="Arial"/>
                <a:sym typeface="Arial"/>
              </a:defRPr>
            </a:lvl4pPr>
            <a:lvl5pPr marL="0" marR="0" lvl="4" indent="0" algn="r">
              <a:spcBef>
                <a:spcPts val="0"/>
              </a:spcBef>
              <a:spcAft>
                <a:spcPts val="0"/>
              </a:spcAft>
              <a:buNone/>
              <a:defRPr sz="1050">
                <a:solidFill>
                  <a:schemeClr val="dk2"/>
                </a:solidFill>
                <a:latin typeface="Arial"/>
                <a:ea typeface="Arial"/>
                <a:cs typeface="Arial"/>
                <a:sym typeface="Arial"/>
              </a:defRPr>
            </a:lvl5pPr>
            <a:lvl6pPr marL="0" marR="0" lvl="5" indent="0" algn="r">
              <a:spcBef>
                <a:spcPts val="0"/>
              </a:spcBef>
              <a:spcAft>
                <a:spcPts val="0"/>
              </a:spcAft>
              <a:buNone/>
              <a:defRPr sz="1050">
                <a:solidFill>
                  <a:schemeClr val="dk2"/>
                </a:solidFill>
                <a:latin typeface="Arial"/>
                <a:ea typeface="Arial"/>
                <a:cs typeface="Arial"/>
                <a:sym typeface="Arial"/>
              </a:defRPr>
            </a:lvl6pPr>
            <a:lvl7pPr marL="0" marR="0" lvl="6" indent="0" algn="r">
              <a:spcBef>
                <a:spcPts val="0"/>
              </a:spcBef>
              <a:spcAft>
                <a:spcPts val="0"/>
              </a:spcAft>
              <a:buNone/>
              <a:defRPr sz="1050">
                <a:solidFill>
                  <a:schemeClr val="dk2"/>
                </a:solidFill>
                <a:latin typeface="Arial"/>
                <a:ea typeface="Arial"/>
                <a:cs typeface="Arial"/>
                <a:sym typeface="Arial"/>
              </a:defRPr>
            </a:lvl7pPr>
            <a:lvl8pPr marL="0" marR="0" lvl="7" indent="0" algn="r">
              <a:spcBef>
                <a:spcPts val="0"/>
              </a:spcBef>
              <a:spcAft>
                <a:spcPts val="0"/>
              </a:spcAft>
              <a:buNone/>
              <a:defRPr sz="1050">
                <a:solidFill>
                  <a:schemeClr val="dk2"/>
                </a:solidFill>
                <a:latin typeface="Arial"/>
                <a:ea typeface="Arial"/>
                <a:cs typeface="Arial"/>
                <a:sym typeface="Arial"/>
              </a:defRPr>
            </a:lvl8pPr>
            <a:lvl9pPr marL="0" marR="0" lvl="8" indent="0" algn="r">
              <a:spcBef>
                <a:spcPts val="0"/>
              </a:spcBef>
              <a:spcAft>
                <a:spcPts val="0"/>
              </a:spcAft>
              <a:buNone/>
              <a:defRPr sz="1050">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101"/>
        <p:cNvGrpSpPr/>
        <p:nvPr/>
      </p:nvGrpSpPr>
      <p:grpSpPr>
        <a:xfrm>
          <a:off x="0" y="0"/>
          <a:ext cx="0" cy="0"/>
          <a:chOff x="0" y="0"/>
          <a:chExt cx="0" cy="0"/>
        </a:xfrm>
      </p:grpSpPr>
      <p:sp>
        <p:nvSpPr>
          <p:cNvPr id="102" name="Google Shape;102;p20"/>
          <p:cNvSpPr/>
          <p:nvPr/>
        </p:nvSpPr>
        <p:spPr>
          <a:xfrm>
            <a:off x="2382" y="4800600"/>
            <a:ext cx="9141619" cy="342900"/>
          </a:xfrm>
          <a:prstGeom prst="rect">
            <a:avLst/>
          </a:prstGeom>
          <a:solidFill>
            <a:srgbClr val="596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0"/>
          <p:cNvSpPr txBox="1">
            <a:spLocks noGrp="1"/>
          </p:cNvSpPr>
          <p:nvPr>
            <p:ph type="ctrTitle"/>
          </p:nvPr>
        </p:nvSpPr>
        <p:spPr>
          <a:xfrm>
            <a:off x="822960" y="569214"/>
            <a:ext cx="7543800" cy="2674620"/>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262626"/>
              </a:buClr>
              <a:buSzPts val="8000"/>
              <a:buFont typeface="Calibri"/>
              <a:buNone/>
              <a:defRPr sz="8000">
                <a:solidFill>
                  <a:srgbClr val="26262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4" name="Google Shape;104;p20"/>
          <p:cNvSpPr txBox="1">
            <a:spLocks noGrp="1"/>
          </p:cNvSpPr>
          <p:nvPr>
            <p:ph type="subTitle" idx="1"/>
          </p:nvPr>
        </p:nvSpPr>
        <p:spPr>
          <a:xfrm>
            <a:off x="825038" y="3341716"/>
            <a:ext cx="7543800" cy="857250"/>
          </a:xfrm>
          <a:prstGeom prst="rect">
            <a:avLst/>
          </a:prstGeom>
          <a:noFill/>
          <a:ln>
            <a:noFill/>
          </a:ln>
        </p:spPr>
        <p:txBody>
          <a:bodyPr spcFirstLastPara="1" wrap="square" lIns="91425" tIns="45700" rIns="91425" bIns="45700" anchor="t" anchorCtr="0">
            <a:normAutofit/>
          </a:bodyPr>
          <a:lstStyle>
            <a:lvl1pPr lvl="0" algn="l">
              <a:lnSpc>
                <a:spcPct val="90000"/>
              </a:lnSpc>
              <a:spcBef>
                <a:spcPts val="1200"/>
              </a:spcBef>
              <a:spcAft>
                <a:spcPts val="0"/>
              </a:spcAft>
              <a:buSzPts val="2400"/>
              <a:buNone/>
              <a:defRPr sz="2400" cap="none">
                <a:solidFill>
                  <a:schemeClr val="dk2"/>
                </a:solidFill>
                <a:latin typeface="Calibri"/>
                <a:ea typeface="Calibri"/>
                <a:cs typeface="Calibri"/>
                <a:sym typeface="Calibri"/>
              </a:defRPr>
            </a:lvl1pPr>
            <a:lvl2pPr lvl="1" algn="ctr">
              <a:lnSpc>
                <a:spcPct val="90000"/>
              </a:lnSpc>
              <a:spcBef>
                <a:spcPts val="200"/>
              </a:spcBef>
              <a:spcAft>
                <a:spcPts val="0"/>
              </a:spcAft>
              <a:buSzPts val="2400"/>
              <a:buNone/>
              <a:defRPr sz="2400"/>
            </a:lvl2pPr>
            <a:lvl3pPr lvl="2" algn="ctr">
              <a:lnSpc>
                <a:spcPct val="90000"/>
              </a:lnSpc>
              <a:spcBef>
                <a:spcPts val="400"/>
              </a:spcBef>
              <a:spcAft>
                <a:spcPts val="0"/>
              </a:spcAft>
              <a:buSzPts val="2400"/>
              <a:buNone/>
              <a:defRPr sz="2400"/>
            </a:lvl3pPr>
            <a:lvl4pPr lvl="3" algn="ctr">
              <a:lnSpc>
                <a:spcPct val="90000"/>
              </a:lnSpc>
              <a:spcBef>
                <a:spcPts val="400"/>
              </a:spcBef>
              <a:spcAft>
                <a:spcPts val="0"/>
              </a:spcAft>
              <a:buSzPts val="2000"/>
              <a:buNone/>
              <a:defRPr sz="2000"/>
            </a:lvl4pPr>
            <a:lvl5pPr lvl="4" algn="ctr">
              <a:lnSpc>
                <a:spcPct val="90000"/>
              </a:lnSpc>
              <a:spcBef>
                <a:spcPts val="400"/>
              </a:spcBef>
              <a:spcAft>
                <a:spcPts val="0"/>
              </a:spcAft>
              <a:buSzPts val="2000"/>
              <a:buNone/>
              <a:defRPr sz="2000"/>
            </a:lvl5pPr>
            <a:lvl6pPr lvl="5" algn="ctr">
              <a:lnSpc>
                <a:spcPct val="90000"/>
              </a:lnSpc>
              <a:spcBef>
                <a:spcPts val="400"/>
              </a:spcBef>
              <a:spcAft>
                <a:spcPts val="0"/>
              </a:spcAft>
              <a:buSzPts val="2000"/>
              <a:buNone/>
              <a:defRPr sz="2000"/>
            </a:lvl6pPr>
            <a:lvl7pPr lvl="6" algn="ctr">
              <a:lnSpc>
                <a:spcPct val="90000"/>
              </a:lnSpc>
              <a:spcBef>
                <a:spcPts val="400"/>
              </a:spcBef>
              <a:spcAft>
                <a:spcPts val="0"/>
              </a:spcAft>
              <a:buSzPts val="2000"/>
              <a:buNone/>
              <a:defRPr sz="2000"/>
            </a:lvl7pPr>
            <a:lvl8pPr lvl="7" algn="ctr">
              <a:lnSpc>
                <a:spcPct val="90000"/>
              </a:lnSpc>
              <a:spcBef>
                <a:spcPts val="400"/>
              </a:spcBef>
              <a:spcAft>
                <a:spcPts val="0"/>
              </a:spcAft>
              <a:buSzPts val="2000"/>
              <a:buNone/>
              <a:defRPr sz="2000"/>
            </a:lvl8pPr>
            <a:lvl9pPr lvl="8" algn="ctr">
              <a:lnSpc>
                <a:spcPct val="90000"/>
              </a:lnSpc>
              <a:spcBef>
                <a:spcPts val="400"/>
              </a:spcBef>
              <a:spcAft>
                <a:spcPts val="400"/>
              </a:spcAft>
              <a:buSzPts val="2000"/>
              <a:buNone/>
              <a:defRPr sz="2000"/>
            </a:lvl9pPr>
          </a:lstStyle>
          <a:p>
            <a:endParaRPr/>
          </a:p>
        </p:txBody>
      </p:sp>
      <p:sp>
        <p:nvSpPr>
          <p:cNvPr id="105" name="Google Shape;105;p20"/>
          <p:cNvSpPr txBox="1">
            <a:spLocks noGrp="1"/>
          </p:cNvSpPr>
          <p:nvPr>
            <p:ph type="dt" idx="10"/>
          </p:nvPr>
        </p:nvSpPr>
        <p:spPr>
          <a:xfrm>
            <a:off x="822961" y="4844839"/>
            <a:ext cx="1854203"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 name="Google Shape;106;p20"/>
          <p:cNvSpPr txBox="1">
            <a:spLocks noGrp="1"/>
          </p:cNvSpPr>
          <p:nvPr>
            <p:ph type="ftr" idx="11"/>
          </p:nvPr>
        </p:nvSpPr>
        <p:spPr>
          <a:xfrm>
            <a:off x="2764639" y="4844839"/>
            <a:ext cx="3617103"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 name="Google Shape;107;p20"/>
          <p:cNvSpPr txBox="1">
            <a:spLocks noGrp="1"/>
          </p:cNvSpPr>
          <p:nvPr>
            <p:ph type="sldNum" idx="12"/>
          </p:nvPr>
        </p:nvSpPr>
        <p:spPr>
          <a:xfrm>
            <a:off x="7425344" y="4844839"/>
            <a:ext cx="984019"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
              <a:t>‹#›</a:t>
            </a:fld>
            <a:endParaRPr/>
          </a:p>
        </p:txBody>
      </p:sp>
      <p:cxnSp>
        <p:nvCxnSpPr>
          <p:cNvPr id="108" name="Google Shape;108;p20"/>
          <p:cNvCxnSpPr/>
          <p:nvPr/>
        </p:nvCxnSpPr>
        <p:spPr>
          <a:xfrm>
            <a:off x="905744" y="3257550"/>
            <a:ext cx="7406640" cy="0"/>
          </a:xfrm>
          <a:prstGeom prst="straightConnector1">
            <a:avLst/>
          </a:prstGeom>
          <a:noFill/>
          <a:ln w="9525" cap="flat" cmpd="sng">
            <a:solidFill>
              <a:srgbClr val="7F7F7F"/>
            </a:solidFill>
            <a:prstDash val="solid"/>
            <a:round/>
            <a:headEnd type="none" w="sm" len="sm"/>
            <a:tailEnd type="none" w="sm" len="sm"/>
          </a:ln>
        </p:spPr>
      </p:cxnSp>
      <p:sp>
        <p:nvSpPr>
          <p:cNvPr id="109" name="Google Shape;109;p20"/>
          <p:cNvSpPr/>
          <p:nvPr/>
        </p:nvSpPr>
        <p:spPr>
          <a:xfrm>
            <a:off x="0" y="4750736"/>
            <a:ext cx="9144001" cy="49499"/>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spTree>
      <p:nvGrpSpPr>
        <p:cNvPr id="1" name="Shape 110"/>
        <p:cNvGrpSpPr/>
        <p:nvPr/>
      </p:nvGrpSpPr>
      <p:grpSpPr>
        <a:xfrm>
          <a:off x="0" y="0"/>
          <a:ext cx="0" cy="0"/>
          <a:chOff x="0" y="0"/>
          <a:chExt cx="0" cy="0"/>
        </a:xfrm>
      </p:grpSpPr>
      <p:sp>
        <p:nvSpPr>
          <p:cNvPr id="111" name="Google Shape;111;p21"/>
          <p:cNvSpPr/>
          <p:nvPr/>
        </p:nvSpPr>
        <p:spPr>
          <a:xfrm>
            <a:off x="2382" y="4800600"/>
            <a:ext cx="9141619" cy="342900"/>
          </a:xfrm>
          <a:prstGeom prst="rect">
            <a:avLst/>
          </a:prstGeom>
          <a:solidFill>
            <a:srgbClr val="596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1"/>
          <p:cNvSpPr txBox="1">
            <a:spLocks noGrp="1"/>
          </p:cNvSpPr>
          <p:nvPr>
            <p:ph type="title"/>
          </p:nvPr>
        </p:nvSpPr>
        <p:spPr>
          <a:xfrm>
            <a:off x="822960" y="569214"/>
            <a:ext cx="7543800" cy="2674620"/>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262626"/>
              </a:buClr>
              <a:buSzPts val="8000"/>
              <a:buFont typeface="Calibri"/>
              <a:buNone/>
              <a:defRPr sz="8000" b="0">
                <a:solidFill>
                  <a:srgbClr val="26262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3" name="Google Shape;113;p21"/>
          <p:cNvSpPr txBox="1">
            <a:spLocks noGrp="1"/>
          </p:cNvSpPr>
          <p:nvPr>
            <p:ph type="body" idx="1"/>
          </p:nvPr>
        </p:nvSpPr>
        <p:spPr>
          <a:xfrm>
            <a:off x="822960" y="3339846"/>
            <a:ext cx="7543800" cy="85725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200"/>
              </a:spcBef>
              <a:spcAft>
                <a:spcPts val="0"/>
              </a:spcAft>
              <a:buSzPts val="2400"/>
              <a:buNone/>
              <a:defRPr sz="2400" cap="none">
                <a:solidFill>
                  <a:schemeClr val="dk2"/>
                </a:solidFill>
                <a:latin typeface="Calibri"/>
                <a:ea typeface="Calibri"/>
                <a:cs typeface="Calibri"/>
                <a:sym typeface="Calibri"/>
              </a:defRPr>
            </a:lvl1pPr>
            <a:lvl2pPr marL="914400" lvl="1" indent="-228600" algn="l">
              <a:lnSpc>
                <a:spcPct val="90000"/>
              </a:lnSpc>
              <a:spcBef>
                <a:spcPts val="200"/>
              </a:spcBef>
              <a:spcAft>
                <a:spcPts val="0"/>
              </a:spcAft>
              <a:buSzPts val="1800"/>
              <a:buNone/>
              <a:defRPr sz="1800">
                <a:solidFill>
                  <a:srgbClr val="888888"/>
                </a:solidFill>
              </a:defRPr>
            </a:lvl2pPr>
            <a:lvl3pPr marL="1371600" lvl="2" indent="-228600" algn="l">
              <a:lnSpc>
                <a:spcPct val="90000"/>
              </a:lnSpc>
              <a:spcBef>
                <a:spcPts val="400"/>
              </a:spcBef>
              <a:spcAft>
                <a:spcPts val="0"/>
              </a:spcAft>
              <a:buSzPts val="1600"/>
              <a:buNone/>
              <a:defRPr sz="1600">
                <a:solidFill>
                  <a:srgbClr val="888888"/>
                </a:solidFill>
              </a:defRPr>
            </a:lvl3pPr>
            <a:lvl4pPr marL="1828800" lvl="3" indent="-228600" algn="l">
              <a:lnSpc>
                <a:spcPct val="90000"/>
              </a:lnSpc>
              <a:spcBef>
                <a:spcPts val="400"/>
              </a:spcBef>
              <a:spcAft>
                <a:spcPts val="0"/>
              </a:spcAft>
              <a:buSzPts val="1400"/>
              <a:buNone/>
              <a:defRPr sz="1400">
                <a:solidFill>
                  <a:srgbClr val="888888"/>
                </a:solidFill>
              </a:defRPr>
            </a:lvl4pPr>
            <a:lvl5pPr marL="2286000" lvl="4" indent="-228600" algn="l">
              <a:lnSpc>
                <a:spcPct val="90000"/>
              </a:lnSpc>
              <a:spcBef>
                <a:spcPts val="400"/>
              </a:spcBef>
              <a:spcAft>
                <a:spcPts val="0"/>
              </a:spcAft>
              <a:buSzPts val="1400"/>
              <a:buNone/>
              <a:defRPr sz="1400">
                <a:solidFill>
                  <a:srgbClr val="888888"/>
                </a:solidFill>
              </a:defRPr>
            </a:lvl5pPr>
            <a:lvl6pPr marL="2743200" lvl="5" indent="-228600" algn="l">
              <a:lnSpc>
                <a:spcPct val="90000"/>
              </a:lnSpc>
              <a:spcBef>
                <a:spcPts val="400"/>
              </a:spcBef>
              <a:spcAft>
                <a:spcPts val="0"/>
              </a:spcAft>
              <a:buSzPts val="1400"/>
              <a:buNone/>
              <a:defRPr sz="1400">
                <a:solidFill>
                  <a:srgbClr val="888888"/>
                </a:solidFill>
              </a:defRPr>
            </a:lvl6pPr>
            <a:lvl7pPr marL="3200400" lvl="6" indent="-228600" algn="l">
              <a:lnSpc>
                <a:spcPct val="90000"/>
              </a:lnSpc>
              <a:spcBef>
                <a:spcPts val="400"/>
              </a:spcBef>
              <a:spcAft>
                <a:spcPts val="0"/>
              </a:spcAft>
              <a:buSzPts val="1400"/>
              <a:buNone/>
              <a:defRPr sz="1400">
                <a:solidFill>
                  <a:srgbClr val="888888"/>
                </a:solidFill>
              </a:defRPr>
            </a:lvl7pPr>
            <a:lvl8pPr marL="3657600" lvl="7" indent="-228600" algn="l">
              <a:lnSpc>
                <a:spcPct val="90000"/>
              </a:lnSpc>
              <a:spcBef>
                <a:spcPts val="400"/>
              </a:spcBef>
              <a:spcAft>
                <a:spcPts val="0"/>
              </a:spcAft>
              <a:buSzPts val="1400"/>
              <a:buNone/>
              <a:defRPr sz="1400">
                <a:solidFill>
                  <a:srgbClr val="888888"/>
                </a:solidFill>
              </a:defRPr>
            </a:lvl8pPr>
            <a:lvl9pPr marL="4114800" lvl="8" indent="-228600" algn="l">
              <a:lnSpc>
                <a:spcPct val="90000"/>
              </a:lnSpc>
              <a:spcBef>
                <a:spcPts val="400"/>
              </a:spcBef>
              <a:spcAft>
                <a:spcPts val="400"/>
              </a:spcAft>
              <a:buSzPts val="1400"/>
              <a:buNone/>
              <a:defRPr sz="1400">
                <a:solidFill>
                  <a:srgbClr val="888888"/>
                </a:solidFill>
              </a:defRPr>
            </a:lvl9pPr>
          </a:lstStyle>
          <a:p>
            <a:endParaRPr/>
          </a:p>
        </p:txBody>
      </p:sp>
      <p:sp>
        <p:nvSpPr>
          <p:cNvPr id="114" name="Google Shape;114;p21"/>
          <p:cNvSpPr txBox="1">
            <a:spLocks noGrp="1"/>
          </p:cNvSpPr>
          <p:nvPr>
            <p:ph type="dt" idx="10"/>
          </p:nvPr>
        </p:nvSpPr>
        <p:spPr>
          <a:xfrm>
            <a:off x="822961" y="4844839"/>
            <a:ext cx="1854203"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5" name="Google Shape;115;p21"/>
          <p:cNvSpPr txBox="1">
            <a:spLocks noGrp="1"/>
          </p:cNvSpPr>
          <p:nvPr>
            <p:ph type="ftr" idx="11"/>
          </p:nvPr>
        </p:nvSpPr>
        <p:spPr>
          <a:xfrm>
            <a:off x="2764639" y="4844839"/>
            <a:ext cx="3617103"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6" name="Google Shape;116;p21"/>
          <p:cNvSpPr txBox="1">
            <a:spLocks noGrp="1"/>
          </p:cNvSpPr>
          <p:nvPr>
            <p:ph type="sldNum" idx="12"/>
          </p:nvPr>
        </p:nvSpPr>
        <p:spPr>
          <a:xfrm>
            <a:off x="7425344" y="4844839"/>
            <a:ext cx="984019"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
              <a:t>‹#›</a:t>
            </a:fld>
            <a:endParaRPr/>
          </a:p>
        </p:txBody>
      </p:sp>
      <p:cxnSp>
        <p:nvCxnSpPr>
          <p:cNvPr id="117" name="Google Shape;117;p21"/>
          <p:cNvCxnSpPr/>
          <p:nvPr/>
        </p:nvCxnSpPr>
        <p:spPr>
          <a:xfrm>
            <a:off x="905744" y="3257550"/>
            <a:ext cx="7406640" cy="0"/>
          </a:xfrm>
          <a:prstGeom prst="straightConnector1">
            <a:avLst/>
          </a:prstGeom>
          <a:noFill/>
          <a:ln w="9525" cap="flat" cmpd="sng">
            <a:solidFill>
              <a:srgbClr val="7F7F7F"/>
            </a:solidFill>
            <a:prstDash val="solid"/>
            <a:round/>
            <a:headEnd type="none" w="sm" len="sm"/>
            <a:tailEnd type="none" w="sm" len="sm"/>
          </a:ln>
        </p:spPr>
      </p:cxnSp>
      <p:sp>
        <p:nvSpPr>
          <p:cNvPr id="118" name="Google Shape;118;p21"/>
          <p:cNvSpPr/>
          <p:nvPr/>
        </p:nvSpPr>
        <p:spPr>
          <a:xfrm>
            <a:off x="0" y="4750736"/>
            <a:ext cx="9144001" cy="49499"/>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19"/>
        <p:cNvGrpSpPr/>
        <p:nvPr/>
      </p:nvGrpSpPr>
      <p:grpSpPr>
        <a:xfrm>
          <a:off x="0" y="0"/>
          <a:ext cx="0" cy="0"/>
          <a:chOff x="0" y="0"/>
          <a:chExt cx="0" cy="0"/>
        </a:xfrm>
      </p:grpSpPr>
      <p:sp>
        <p:nvSpPr>
          <p:cNvPr id="120" name="Google Shape;120;p22"/>
          <p:cNvSpPr txBox="1">
            <a:spLocks noGrp="1"/>
          </p:cNvSpPr>
          <p:nvPr>
            <p:ph type="title"/>
          </p:nvPr>
        </p:nvSpPr>
        <p:spPr>
          <a:xfrm>
            <a:off x="822960" y="214953"/>
            <a:ext cx="7543800" cy="1088068"/>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1" name="Google Shape;121;p22"/>
          <p:cNvSpPr txBox="1">
            <a:spLocks noGrp="1"/>
          </p:cNvSpPr>
          <p:nvPr>
            <p:ph type="body" idx="1"/>
          </p:nvPr>
        </p:nvSpPr>
        <p:spPr>
          <a:xfrm>
            <a:off x="822960" y="1384539"/>
            <a:ext cx="3703320" cy="552212"/>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200"/>
              </a:spcBef>
              <a:spcAft>
                <a:spcPts val="0"/>
              </a:spcAft>
              <a:buSzPts val="2000"/>
              <a:buNone/>
              <a:defRPr sz="2000" b="0" cap="none">
                <a:solidFill>
                  <a:schemeClr val="dk2"/>
                </a:solidFill>
              </a:defRPr>
            </a:lvl1pPr>
            <a:lvl2pPr marL="914400" lvl="1" indent="-228600" algn="l">
              <a:lnSpc>
                <a:spcPct val="90000"/>
              </a:lnSpc>
              <a:spcBef>
                <a:spcPts val="200"/>
              </a:spcBef>
              <a:spcAft>
                <a:spcPts val="0"/>
              </a:spcAft>
              <a:buSzPts val="2000"/>
              <a:buNone/>
              <a:defRPr sz="2000" b="1"/>
            </a:lvl2pPr>
            <a:lvl3pPr marL="1371600" lvl="2" indent="-228600" algn="l">
              <a:lnSpc>
                <a:spcPct val="90000"/>
              </a:lnSpc>
              <a:spcBef>
                <a:spcPts val="400"/>
              </a:spcBef>
              <a:spcAft>
                <a:spcPts val="0"/>
              </a:spcAft>
              <a:buSzPts val="1800"/>
              <a:buNone/>
              <a:defRPr sz="1800" b="1"/>
            </a:lvl3pPr>
            <a:lvl4pPr marL="1828800" lvl="3" indent="-228600" algn="l">
              <a:lnSpc>
                <a:spcPct val="90000"/>
              </a:lnSpc>
              <a:spcBef>
                <a:spcPts val="400"/>
              </a:spcBef>
              <a:spcAft>
                <a:spcPts val="0"/>
              </a:spcAft>
              <a:buSzPts val="1600"/>
              <a:buNone/>
              <a:defRPr sz="1600" b="1"/>
            </a:lvl4pPr>
            <a:lvl5pPr marL="2286000" lvl="4" indent="-228600" algn="l">
              <a:lnSpc>
                <a:spcPct val="90000"/>
              </a:lnSpc>
              <a:spcBef>
                <a:spcPts val="400"/>
              </a:spcBef>
              <a:spcAft>
                <a:spcPts val="0"/>
              </a:spcAft>
              <a:buSzPts val="1600"/>
              <a:buNone/>
              <a:defRPr sz="1600" b="1"/>
            </a:lvl5pPr>
            <a:lvl6pPr marL="2743200" lvl="5" indent="-228600" algn="l">
              <a:lnSpc>
                <a:spcPct val="90000"/>
              </a:lnSpc>
              <a:spcBef>
                <a:spcPts val="400"/>
              </a:spcBef>
              <a:spcAft>
                <a:spcPts val="0"/>
              </a:spcAft>
              <a:buSzPts val="1600"/>
              <a:buNone/>
              <a:defRPr sz="1600" b="1"/>
            </a:lvl6pPr>
            <a:lvl7pPr marL="3200400" lvl="6" indent="-228600" algn="l">
              <a:lnSpc>
                <a:spcPct val="90000"/>
              </a:lnSpc>
              <a:spcBef>
                <a:spcPts val="400"/>
              </a:spcBef>
              <a:spcAft>
                <a:spcPts val="0"/>
              </a:spcAft>
              <a:buSzPts val="1600"/>
              <a:buNone/>
              <a:defRPr sz="1600" b="1"/>
            </a:lvl7pPr>
            <a:lvl8pPr marL="3657600" lvl="7" indent="-228600" algn="l">
              <a:lnSpc>
                <a:spcPct val="90000"/>
              </a:lnSpc>
              <a:spcBef>
                <a:spcPts val="400"/>
              </a:spcBef>
              <a:spcAft>
                <a:spcPts val="0"/>
              </a:spcAft>
              <a:buSzPts val="1600"/>
              <a:buNone/>
              <a:defRPr sz="1600" b="1"/>
            </a:lvl8pPr>
            <a:lvl9pPr marL="4114800" lvl="8" indent="-228600" algn="l">
              <a:lnSpc>
                <a:spcPct val="90000"/>
              </a:lnSpc>
              <a:spcBef>
                <a:spcPts val="400"/>
              </a:spcBef>
              <a:spcAft>
                <a:spcPts val="400"/>
              </a:spcAft>
              <a:buSzPts val="1600"/>
              <a:buNone/>
              <a:defRPr sz="1600" b="1"/>
            </a:lvl9pPr>
          </a:lstStyle>
          <a:p>
            <a:endParaRPr/>
          </a:p>
        </p:txBody>
      </p:sp>
      <p:sp>
        <p:nvSpPr>
          <p:cNvPr id="122" name="Google Shape;122;p22"/>
          <p:cNvSpPr txBox="1">
            <a:spLocks noGrp="1"/>
          </p:cNvSpPr>
          <p:nvPr>
            <p:ph type="body" idx="2"/>
          </p:nvPr>
        </p:nvSpPr>
        <p:spPr>
          <a:xfrm>
            <a:off x="822960" y="1936750"/>
            <a:ext cx="3703320" cy="2533650"/>
          </a:xfrm>
          <a:prstGeom prst="rect">
            <a:avLst/>
          </a:prstGeom>
          <a:noFill/>
          <a:ln>
            <a:noFill/>
          </a:ln>
        </p:spPr>
        <p:txBody>
          <a:bodyPr spcFirstLastPara="1" wrap="square" lIns="0" tIns="45700" rIns="0" bIns="45700" anchor="t" anchorCtr="0">
            <a:norm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23" name="Google Shape;123;p22"/>
          <p:cNvSpPr txBox="1">
            <a:spLocks noGrp="1"/>
          </p:cNvSpPr>
          <p:nvPr>
            <p:ph type="body" idx="3"/>
          </p:nvPr>
        </p:nvSpPr>
        <p:spPr>
          <a:xfrm>
            <a:off x="4663440" y="1384539"/>
            <a:ext cx="3703320" cy="552212"/>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200"/>
              </a:spcBef>
              <a:spcAft>
                <a:spcPts val="0"/>
              </a:spcAft>
              <a:buSzPts val="2000"/>
              <a:buNone/>
              <a:defRPr sz="2000" b="0" cap="none">
                <a:solidFill>
                  <a:schemeClr val="dk2"/>
                </a:solidFill>
              </a:defRPr>
            </a:lvl1pPr>
            <a:lvl2pPr marL="914400" lvl="1" indent="-228600" algn="l">
              <a:lnSpc>
                <a:spcPct val="90000"/>
              </a:lnSpc>
              <a:spcBef>
                <a:spcPts val="200"/>
              </a:spcBef>
              <a:spcAft>
                <a:spcPts val="0"/>
              </a:spcAft>
              <a:buSzPts val="2000"/>
              <a:buNone/>
              <a:defRPr sz="2000" b="1"/>
            </a:lvl2pPr>
            <a:lvl3pPr marL="1371600" lvl="2" indent="-228600" algn="l">
              <a:lnSpc>
                <a:spcPct val="90000"/>
              </a:lnSpc>
              <a:spcBef>
                <a:spcPts val="400"/>
              </a:spcBef>
              <a:spcAft>
                <a:spcPts val="0"/>
              </a:spcAft>
              <a:buSzPts val="1800"/>
              <a:buNone/>
              <a:defRPr sz="1800" b="1"/>
            </a:lvl3pPr>
            <a:lvl4pPr marL="1828800" lvl="3" indent="-228600" algn="l">
              <a:lnSpc>
                <a:spcPct val="90000"/>
              </a:lnSpc>
              <a:spcBef>
                <a:spcPts val="400"/>
              </a:spcBef>
              <a:spcAft>
                <a:spcPts val="0"/>
              </a:spcAft>
              <a:buSzPts val="1600"/>
              <a:buNone/>
              <a:defRPr sz="1600" b="1"/>
            </a:lvl4pPr>
            <a:lvl5pPr marL="2286000" lvl="4" indent="-228600" algn="l">
              <a:lnSpc>
                <a:spcPct val="90000"/>
              </a:lnSpc>
              <a:spcBef>
                <a:spcPts val="400"/>
              </a:spcBef>
              <a:spcAft>
                <a:spcPts val="0"/>
              </a:spcAft>
              <a:buSzPts val="1600"/>
              <a:buNone/>
              <a:defRPr sz="1600" b="1"/>
            </a:lvl5pPr>
            <a:lvl6pPr marL="2743200" lvl="5" indent="-228600" algn="l">
              <a:lnSpc>
                <a:spcPct val="90000"/>
              </a:lnSpc>
              <a:spcBef>
                <a:spcPts val="400"/>
              </a:spcBef>
              <a:spcAft>
                <a:spcPts val="0"/>
              </a:spcAft>
              <a:buSzPts val="1600"/>
              <a:buNone/>
              <a:defRPr sz="1600" b="1"/>
            </a:lvl6pPr>
            <a:lvl7pPr marL="3200400" lvl="6" indent="-228600" algn="l">
              <a:lnSpc>
                <a:spcPct val="90000"/>
              </a:lnSpc>
              <a:spcBef>
                <a:spcPts val="400"/>
              </a:spcBef>
              <a:spcAft>
                <a:spcPts val="0"/>
              </a:spcAft>
              <a:buSzPts val="1600"/>
              <a:buNone/>
              <a:defRPr sz="1600" b="1"/>
            </a:lvl7pPr>
            <a:lvl8pPr marL="3657600" lvl="7" indent="-228600" algn="l">
              <a:lnSpc>
                <a:spcPct val="90000"/>
              </a:lnSpc>
              <a:spcBef>
                <a:spcPts val="400"/>
              </a:spcBef>
              <a:spcAft>
                <a:spcPts val="0"/>
              </a:spcAft>
              <a:buSzPts val="1600"/>
              <a:buNone/>
              <a:defRPr sz="1600" b="1"/>
            </a:lvl8pPr>
            <a:lvl9pPr marL="4114800" lvl="8" indent="-228600" algn="l">
              <a:lnSpc>
                <a:spcPct val="90000"/>
              </a:lnSpc>
              <a:spcBef>
                <a:spcPts val="400"/>
              </a:spcBef>
              <a:spcAft>
                <a:spcPts val="400"/>
              </a:spcAft>
              <a:buSzPts val="1600"/>
              <a:buNone/>
              <a:defRPr sz="1600" b="1"/>
            </a:lvl9pPr>
          </a:lstStyle>
          <a:p>
            <a:endParaRPr/>
          </a:p>
        </p:txBody>
      </p:sp>
      <p:sp>
        <p:nvSpPr>
          <p:cNvPr id="124" name="Google Shape;124;p22"/>
          <p:cNvSpPr txBox="1">
            <a:spLocks noGrp="1"/>
          </p:cNvSpPr>
          <p:nvPr>
            <p:ph type="body" idx="4"/>
          </p:nvPr>
        </p:nvSpPr>
        <p:spPr>
          <a:xfrm>
            <a:off x="4663440" y="1936750"/>
            <a:ext cx="3703320" cy="2533650"/>
          </a:xfrm>
          <a:prstGeom prst="rect">
            <a:avLst/>
          </a:prstGeom>
          <a:noFill/>
          <a:ln>
            <a:noFill/>
          </a:ln>
        </p:spPr>
        <p:txBody>
          <a:bodyPr spcFirstLastPara="1" wrap="square" lIns="0" tIns="45700" rIns="0" bIns="45700" anchor="t" anchorCtr="0">
            <a:norm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25" name="Google Shape;125;p22"/>
          <p:cNvSpPr txBox="1">
            <a:spLocks noGrp="1"/>
          </p:cNvSpPr>
          <p:nvPr>
            <p:ph type="dt" idx="10"/>
          </p:nvPr>
        </p:nvSpPr>
        <p:spPr>
          <a:xfrm>
            <a:off x="822961" y="4844839"/>
            <a:ext cx="1854203"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6" name="Google Shape;126;p22"/>
          <p:cNvSpPr txBox="1">
            <a:spLocks noGrp="1"/>
          </p:cNvSpPr>
          <p:nvPr>
            <p:ph type="ftr" idx="11"/>
          </p:nvPr>
        </p:nvSpPr>
        <p:spPr>
          <a:xfrm>
            <a:off x="2764639" y="4844839"/>
            <a:ext cx="3617103"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7" name="Google Shape;127;p22"/>
          <p:cNvSpPr txBox="1">
            <a:spLocks noGrp="1"/>
          </p:cNvSpPr>
          <p:nvPr>
            <p:ph type="sldNum" idx="12"/>
          </p:nvPr>
        </p:nvSpPr>
        <p:spPr>
          <a:xfrm>
            <a:off x="7425344" y="4844839"/>
            <a:ext cx="984019"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28"/>
        <p:cNvGrpSpPr/>
        <p:nvPr/>
      </p:nvGrpSpPr>
      <p:grpSpPr>
        <a:xfrm>
          <a:off x="0" y="0"/>
          <a:ext cx="0" cy="0"/>
          <a:chOff x="0" y="0"/>
          <a:chExt cx="0" cy="0"/>
        </a:xfrm>
      </p:grpSpPr>
      <p:sp>
        <p:nvSpPr>
          <p:cNvPr id="129" name="Google Shape;129;p23"/>
          <p:cNvSpPr txBox="1">
            <a:spLocks noGrp="1"/>
          </p:cNvSpPr>
          <p:nvPr>
            <p:ph type="title"/>
          </p:nvPr>
        </p:nvSpPr>
        <p:spPr>
          <a:xfrm>
            <a:off x="822960" y="214953"/>
            <a:ext cx="7543800" cy="1088068"/>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0" name="Google Shape;130;p23"/>
          <p:cNvSpPr txBox="1">
            <a:spLocks noGrp="1"/>
          </p:cNvSpPr>
          <p:nvPr>
            <p:ph type="body" idx="1"/>
          </p:nvPr>
        </p:nvSpPr>
        <p:spPr>
          <a:xfrm rot="5400000">
            <a:off x="3086100" y="-878840"/>
            <a:ext cx="3017520" cy="7543801"/>
          </a:xfrm>
          <a:prstGeom prst="rect">
            <a:avLst/>
          </a:prstGeom>
          <a:noFill/>
          <a:ln>
            <a:noFill/>
          </a:ln>
        </p:spPr>
        <p:txBody>
          <a:bodyPr spcFirstLastPara="1" wrap="square" lIns="45700" tIns="0" rIns="45700" bIns="0" anchor="t" anchorCtr="0">
            <a:norm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31" name="Google Shape;131;p23"/>
          <p:cNvSpPr txBox="1">
            <a:spLocks noGrp="1"/>
          </p:cNvSpPr>
          <p:nvPr>
            <p:ph type="dt" idx="10"/>
          </p:nvPr>
        </p:nvSpPr>
        <p:spPr>
          <a:xfrm>
            <a:off x="822961" y="4844839"/>
            <a:ext cx="1854203"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2" name="Google Shape;132;p23"/>
          <p:cNvSpPr txBox="1">
            <a:spLocks noGrp="1"/>
          </p:cNvSpPr>
          <p:nvPr>
            <p:ph type="ftr" idx="11"/>
          </p:nvPr>
        </p:nvSpPr>
        <p:spPr>
          <a:xfrm>
            <a:off x="2764639" y="4844839"/>
            <a:ext cx="3617103"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3" name="Google Shape;133;p23"/>
          <p:cNvSpPr txBox="1">
            <a:spLocks noGrp="1"/>
          </p:cNvSpPr>
          <p:nvPr>
            <p:ph type="sldNum" idx="12"/>
          </p:nvPr>
        </p:nvSpPr>
        <p:spPr>
          <a:xfrm>
            <a:off x="7425344" y="4844839"/>
            <a:ext cx="984019"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_TITLE_AND_VERTICAL_TEXT">
    <p:spTree>
      <p:nvGrpSpPr>
        <p:cNvPr id="1" name="Shape 134"/>
        <p:cNvGrpSpPr/>
        <p:nvPr/>
      </p:nvGrpSpPr>
      <p:grpSpPr>
        <a:xfrm>
          <a:off x="0" y="0"/>
          <a:ext cx="0" cy="0"/>
          <a:chOff x="0" y="0"/>
          <a:chExt cx="0" cy="0"/>
        </a:xfrm>
      </p:grpSpPr>
      <p:sp>
        <p:nvSpPr>
          <p:cNvPr id="135" name="Google Shape;135;p24"/>
          <p:cNvSpPr/>
          <p:nvPr/>
        </p:nvSpPr>
        <p:spPr>
          <a:xfrm>
            <a:off x="2382" y="4800600"/>
            <a:ext cx="9141619" cy="342900"/>
          </a:xfrm>
          <a:prstGeom prst="rect">
            <a:avLst/>
          </a:prstGeom>
          <a:solidFill>
            <a:srgbClr val="596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24"/>
          <p:cNvSpPr/>
          <p:nvPr/>
        </p:nvSpPr>
        <p:spPr>
          <a:xfrm>
            <a:off x="12" y="4750737"/>
            <a:ext cx="9143989" cy="48006"/>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4"/>
          <p:cNvSpPr txBox="1">
            <a:spLocks noGrp="1"/>
          </p:cNvSpPr>
          <p:nvPr>
            <p:ph type="title"/>
          </p:nvPr>
        </p:nvSpPr>
        <p:spPr>
          <a:xfrm rot="5400000">
            <a:off x="5369551" y="1483351"/>
            <a:ext cx="4319923" cy="1971675"/>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8" name="Google Shape;138;p24"/>
          <p:cNvSpPr txBox="1">
            <a:spLocks noGrp="1"/>
          </p:cNvSpPr>
          <p:nvPr>
            <p:ph type="body" idx="1"/>
          </p:nvPr>
        </p:nvSpPr>
        <p:spPr>
          <a:xfrm rot="5400000">
            <a:off x="1369051" y="-431174"/>
            <a:ext cx="4319923" cy="5800725"/>
          </a:xfrm>
          <a:prstGeom prst="rect">
            <a:avLst/>
          </a:prstGeom>
          <a:noFill/>
          <a:ln>
            <a:noFill/>
          </a:ln>
        </p:spPr>
        <p:txBody>
          <a:bodyPr spcFirstLastPara="1" wrap="square" lIns="45700" tIns="0" rIns="45700" bIns="0" anchor="t" anchorCtr="0">
            <a:norm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39" name="Google Shape;139;p24"/>
          <p:cNvSpPr txBox="1">
            <a:spLocks noGrp="1"/>
          </p:cNvSpPr>
          <p:nvPr>
            <p:ph type="dt" idx="10"/>
          </p:nvPr>
        </p:nvSpPr>
        <p:spPr>
          <a:xfrm>
            <a:off x="822961" y="4844839"/>
            <a:ext cx="1854203"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0" name="Google Shape;140;p24"/>
          <p:cNvSpPr txBox="1">
            <a:spLocks noGrp="1"/>
          </p:cNvSpPr>
          <p:nvPr>
            <p:ph type="ftr" idx="11"/>
          </p:nvPr>
        </p:nvSpPr>
        <p:spPr>
          <a:xfrm>
            <a:off x="2764639" y="4844839"/>
            <a:ext cx="3617103"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1" name="Google Shape;141;p24"/>
          <p:cNvSpPr txBox="1">
            <a:spLocks noGrp="1"/>
          </p:cNvSpPr>
          <p:nvPr>
            <p:ph type="sldNum" idx="12"/>
          </p:nvPr>
        </p:nvSpPr>
        <p:spPr>
          <a:xfrm>
            <a:off x="7425344" y="4844839"/>
            <a:ext cx="984019"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0"/>
        <p:cNvGrpSpPr/>
        <p:nvPr/>
      </p:nvGrpSpPr>
      <p:grpSpPr>
        <a:xfrm>
          <a:off x="0" y="0"/>
          <a:ext cx="0" cy="0"/>
          <a:chOff x="0" y="0"/>
          <a:chExt cx="0" cy="0"/>
        </a:xfrm>
      </p:grpSpPr>
      <p:sp>
        <p:nvSpPr>
          <p:cNvPr id="51" name="Google Shape;51;p13"/>
          <p:cNvSpPr/>
          <p:nvPr/>
        </p:nvSpPr>
        <p:spPr>
          <a:xfrm>
            <a:off x="0" y="4800600"/>
            <a:ext cx="9144001" cy="342900"/>
          </a:xfrm>
          <a:prstGeom prst="rect">
            <a:avLst/>
          </a:prstGeom>
          <a:solidFill>
            <a:srgbClr val="596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13"/>
          <p:cNvSpPr/>
          <p:nvPr/>
        </p:nvSpPr>
        <p:spPr>
          <a:xfrm>
            <a:off x="0" y="4750736"/>
            <a:ext cx="9144001" cy="49499"/>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13"/>
          <p:cNvSpPr txBox="1">
            <a:spLocks noGrp="1"/>
          </p:cNvSpPr>
          <p:nvPr>
            <p:ph type="title"/>
          </p:nvPr>
        </p:nvSpPr>
        <p:spPr>
          <a:xfrm>
            <a:off x="822960" y="214953"/>
            <a:ext cx="7543800" cy="1088068"/>
          </a:xfrm>
          <a:prstGeom prst="rect">
            <a:avLst/>
          </a:prstGeom>
          <a:noFill/>
          <a:ln>
            <a:noFill/>
          </a:ln>
        </p:spPr>
        <p:txBody>
          <a:bodyPr spcFirstLastPara="1" wrap="square" lIns="91425" tIns="45700" rIns="91425" bIns="45700" anchor="b" anchorCtr="0">
            <a:normAutofit/>
          </a:bodyPr>
          <a:lstStyle>
            <a:lvl1pPr marR="0" lvl="0" algn="l" rtl="0">
              <a:lnSpc>
                <a:spcPct val="85000"/>
              </a:lnSpc>
              <a:spcBef>
                <a:spcPts val="0"/>
              </a:spcBef>
              <a:spcAft>
                <a:spcPts val="0"/>
              </a:spcAft>
              <a:buClr>
                <a:srgbClr val="3F3F3F"/>
              </a:buClr>
              <a:buSzPts val="4800"/>
              <a:buFont typeface="Calibri"/>
              <a:buNone/>
              <a:defRPr sz="4800" b="0" i="0" u="none" strike="noStrike" cap="none">
                <a:solidFill>
                  <a:srgbClr val="3F3F3F"/>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4" name="Google Shape;54;p13"/>
          <p:cNvSpPr txBox="1">
            <a:spLocks noGrp="1"/>
          </p:cNvSpPr>
          <p:nvPr>
            <p:ph type="body" idx="1"/>
          </p:nvPr>
        </p:nvSpPr>
        <p:spPr>
          <a:xfrm>
            <a:off x="822959" y="1384300"/>
            <a:ext cx="7543801" cy="3017520"/>
          </a:xfrm>
          <a:prstGeom prst="rect">
            <a:avLst/>
          </a:prstGeom>
          <a:noFill/>
          <a:ln>
            <a:noFill/>
          </a:ln>
        </p:spPr>
        <p:txBody>
          <a:bodyPr spcFirstLastPara="1" wrap="square" lIns="0" tIns="45700" rIns="0" bIns="45700" anchor="t" anchorCtr="0">
            <a:normAutofit/>
          </a:bodyPr>
          <a:lstStyle>
            <a:lvl1pPr marL="457200" marR="0" lvl="0" indent="-355600" algn="l" rtl="0">
              <a:lnSpc>
                <a:spcPct val="90000"/>
              </a:lnSpc>
              <a:spcBef>
                <a:spcPts val="1200"/>
              </a:spcBef>
              <a:spcAft>
                <a:spcPts val="0"/>
              </a:spcAft>
              <a:buClr>
                <a:schemeClr val="accent1"/>
              </a:buClr>
              <a:buSzPts val="2000"/>
              <a:buFont typeface="Calibri"/>
              <a:buChar char=" "/>
              <a:defRPr sz="2000" b="0" i="0" u="none" strike="noStrike" cap="none">
                <a:solidFill>
                  <a:srgbClr val="3F3F3F"/>
                </a:solidFill>
                <a:latin typeface="Calibri"/>
                <a:ea typeface="Calibri"/>
                <a:cs typeface="Calibri"/>
                <a:sym typeface="Calibri"/>
              </a:defRPr>
            </a:lvl1pPr>
            <a:lvl2pPr marL="914400" marR="0" lvl="1" indent="-342900" algn="l" rtl="0">
              <a:lnSpc>
                <a:spcPct val="90000"/>
              </a:lnSpc>
              <a:spcBef>
                <a:spcPts val="200"/>
              </a:spcBef>
              <a:spcAft>
                <a:spcPts val="0"/>
              </a:spcAft>
              <a:buClr>
                <a:schemeClr val="accent1"/>
              </a:buClr>
              <a:buSzPts val="1800"/>
              <a:buFont typeface="Calibri"/>
              <a:buChar char="◦"/>
              <a:defRPr sz="1800" b="0" i="0" u="none" strike="noStrike" cap="none">
                <a:solidFill>
                  <a:srgbClr val="3F3F3F"/>
                </a:solidFill>
                <a:latin typeface="Calibri"/>
                <a:ea typeface="Calibri"/>
                <a:cs typeface="Calibri"/>
                <a:sym typeface="Calibri"/>
              </a:defRPr>
            </a:lvl2pPr>
            <a:lvl3pPr marL="1371600" marR="0" lvl="2"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8pPr>
            <a:lvl9pPr marL="4114800" marR="0" lvl="8" indent="-317500" algn="l" rtl="0">
              <a:lnSpc>
                <a:spcPct val="90000"/>
              </a:lnSpc>
              <a:spcBef>
                <a:spcPts val="400"/>
              </a:spcBef>
              <a:spcAft>
                <a:spcPts val="40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9pPr>
          </a:lstStyle>
          <a:p>
            <a:endParaRPr/>
          </a:p>
        </p:txBody>
      </p:sp>
      <p:sp>
        <p:nvSpPr>
          <p:cNvPr id="55" name="Google Shape;55;p13"/>
          <p:cNvSpPr txBox="1">
            <a:spLocks noGrp="1"/>
          </p:cNvSpPr>
          <p:nvPr>
            <p:ph type="dt" idx="10"/>
          </p:nvPr>
        </p:nvSpPr>
        <p:spPr>
          <a:xfrm>
            <a:off x="822961" y="4844839"/>
            <a:ext cx="1854203" cy="273844"/>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rgbClr val="FFFFFF"/>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6" name="Google Shape;56;p13"/>
          <p:cNvSpPr txBox="1">
            <a:spLocks noGrp="1"/>
          </p:cNvSpPr>
          <p:nvPr>
            <p:ph type="ftr" idx="11"/>
          </p:nvPr>
        </p:nvSpPr>
        <p:spPr>
          <a:xfrm>
            <a:off x="2764639" y="4844839"/>
            <a:ext cx="3617103" cy="273844"/>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b="0" i="0" u="none" strike="noStrike" cap="none">
                <a:solidFill>
                  <a:srgbClr val="FFFFFF"/>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7" name="Google Shape;57;p13"/>
          <p:cNvSpPr txBox="1">
            <a:spLocks noGrp="1"/>
          </p:cNvSpPr>
          <p:nvPr>
            <p:ph type="sldNum" idx="12"/>
          </p:nvPr>
        </p:nvSpPr>
        <p:spPr>
          <a:xfrm>
            <a:off x="7425344" y="4844839"/>
            <a:ext cx="984019"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050" b="0" i="0" u="none" strike="noStrike" cap="none">
                <a:solidFill>
                  <a:srgbClr val="FFFFFF"/>
                </a:solidFill>
                <a:latin typeface="Arial"/>
                <a:ea typeface="Arial"/>
                <a:cs typeface="Arial"/>
                <a:sym typeface="Arial"/>
              </a:defRPr>
            </a:lvl1pPr>
            <a:lvl2pPr marL="0" marR="0" lvl="1" indent="0" algn="r" rtl="0">
              <a:spcBef>
                <a:spcPts val="0"/>
              </a:spcBef>
              <a:spcAft>
                <a:spcPts val="0"/>
              </a:spcAft>
              <a:buNone/>
              <a:defRPr sz="1050" b="0" i="0" u="none" strike="noStrike" cap="none">
                <a:solidFill>
                  <a:srgbClr val="FFFFFF"/>
                </a:solidFill>
                <a:latin typeface="Arial"/>
                <a:ea typeface="Arial"/>
                <a:cs typeface="Arial"/>
                <a:sym typeface="Arial"/>
              </a:defRPr>
            </a:lvl2pPr>
            <a:lvl3pPr marL="0" marR="0" lvl="2" indent="0" algn="r" rtl="0">
              <a:spcBef>
                <a:spcPts val="0"/>
              </a:spcBef>
              <a:spcAft>
                <a:spcPts val="0"/>
              </a:spcAft>
              <a:buNone/>
              <a:defRPr sz="1050" b="0" i="0" u="none" strike="noStrike" cap="none">
                <a:solidFill>
                  <a:srgbClr val="FFFFFF"/>
                </a:solidFill>
                <a:latin typeface="Arial"/>
                <a:ea typeface="Arial"/>
                <a:cs typeface="Arial"/>
                <a:sym typeface="Arial"/>
              </a:defRPr>
            </a:lvl3pPr>
            <a:lvl4pPr marL="0" marR="0" lvl="3" indent="0" algn="r" rtl="0">
              <a:spcBef>
                <a:spcPts val="0"/>
              </a:spcBef>
              <a:spcAft>
                <a:spcPts val="0"/>
              </a:spcAft>
              <a:buNone/>
              <a:defRPr sz="1050" b="0" i="0" u="none" strike="noStrike" cap="none">
                <a:solidFill>
                  <a:srgbClr val="FFFFFF"/>
                </a:solidFill>
                <a:latin typeface="Arial"/>
                <a:ea typeface="Arial"/>
                <a:cs typeface="Arial"/>
                <a:sym typeface="Arial"/>
              </a:defRPr>
            </a:lvl4pPr>
            <a:lvl5pPr marL="0" marR="0" lvl="4" indent="0" algn="r" rtl="0">
              <a:spcBef>
                <a:spcPts val="0"/>
              </a:spcBef>
              <a:spcAft>
                <a:spcPts val="0"/>
              </a:spcAft>
              <a:buNone/>
              <a:defRPr sz="1050" b="0" i="0" u="none" strike="noStrike" cap="none">
                <a:solidFill>
                  <a:srgbClr val="FFFFFF"/>
                </a:solidFill>
                <a:latin typeface="Arial"/>
                <a:ea typeface="Arial"/>
                <a:cs typeface="Arial"/>
                <a:sym typeface="Arial"/>
              </a:defRPr>
            </a:lvl5pPr>
            <a:lvl6pPr marL="0" marR="0" lvl="5" indent="0" algn="r" rtl="0">
              <a:spcBef>
                <a:spcPts val="0"/>
              </a:spcBef>
              <a:spcAft>
                <a:spcPts val="0"/>
              </a:spcAft>
              <a:buNone/>
              <a:defRPr sz="1050" b="0" i="0" u="none" strike="noStrike" cap="none">
                <a:solidFill>
                  <a:srgbClr val="FFFFFF"/>
                </a:solidFill>
                <a:latin typeface="Arial"/>
                <a:ea typeface="Arial"/>
                <a:cs typeface="Arial"/>
                <a:sym typeface="Arial"/>
              </a:defRPr>
            </a:lvl6pPr>
            <a:lvl7pPr marL="0" marR="0" lvl="6" indent="0" algn="r" rtl="0">
              <a:spcBef>
                <a:spcPts val="0"/>
              </a:spcBef>
              <a:spcAft>
                <a:spcPts val="0"/>
              </a:spcAft>
              <a:buNone/>
              <a:defRPr sz="1050" b="0" i="0" u="none" strike="noStrike" cap="none">
                <a:solidFill>
                  <a:srgbClr val="FFFFFF"/>
                </a:solidFill>
                <a:latin typeface="Arial"/>
                <a:ea typeface="Arial"/>
                <a:cs typeface="Arial"/>
                <a:sym typeface="Arial"/>
              </a:defRPr>
            </a:lvl7pPr>
            <a:lvl8pPr marL="0" marR="0" lvl="7" indent="0" algn="r" rtl="0">
              <a:spcBef>
                <a:spcPts val="0"/>
              </a:spcBef>
              <a:spcAft>
                <a:spcPts val="0"/>
              </a:spcAft>
              <a:buNone/>
              <a:defRPr sz="1050" b="0" i="0" u="none" strike="noStrike" cap="none">
                <a:solidFill>
                  <a:srgbClr val="FFFFFF"/>
                </a:solidFill>
                <a:latin typeface="Arial"/>
                <a:ea typeface="Arial"/>
                <a:cs typeface="Arial"/>
                <a:sym typeface="Arial"/>
              </a:defRPr>
            </a:lvl8pPr>
            <a:lvl9pPr marL="0" marR="0" lvl="8" indent="0" algn="r" rtl="0">
              <a:spcBef>
                <a:spcPts val="0"/>
              </a:spcBef>
              <a:spcAft>
                <a:spcPts val="0"/>
              </a:spcAft>
              <a:buNone/>
              <a:defRPr sz="105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cxnSp>
        <p:nvCxnSpPr>
          <p:cNvPr id="58" name="Google Shape;58;p13"/>
          <p:cNvCxnSpPr/>
          <p:nvPr/>
        </p:nvCxnSpPr>
        <p:spPr>
          <a:xfrm>
            <a:off x="895149" y="1303384"/>
            <a:ext cx="7475220" cy="0"/>
          </a:xfrm>
          <a:prstGeom prst="straightConnector1">
            <a:avLst/>
          </a:prstGeom>
          <a:noFill/>
          <a:ln w="9525" cap="flat" cmpd="sng">
            <a:solidFill>
              <a:srgbClr val="7F7F7F"/>
            </a:solidFill>
            <a:prstDash val="solid"/>
            <a:round/>
            <a:headEnd type="none" w="sm" len="sm"/>
            <a:tailEnd type="none" w="sm" len="sm"/>
          </a:ln>
        </p:spPr>
      </p:cxn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1.xml"/><Relationship Id="rId6" Type="http://schemas.openxmlformats.org/officeDocument/2006/relationships/image" Target="../media/image1.png"/><Relationship Id="rId5" Type="http://schemas.openxmlformats.org/officeDocument/2006/relationships/notesSlide" Target="../notesSlides/notesSlide1.xml"/><Relationship Id="rId4"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6.xml"/><Relationship Id="rId7" Type="http://schemas.openxmlformats.org/officeDocument/2006/relationships/image" Target="../media/image13.png"/><Relationship Id="rId2" Type="http://schemas.openxmlformats.org/officeDocument/2006/relationships/video" Target="../media/media10.mp4"/><Relationship Id="rId1" Type="http://schemas.microsoft.com/office/2007/relationships/media" Target="../media/media10.mp4"/><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video" Target="../media/media11.mp4"/><Relationship Id="rId1" Type="http://schemas.microsoft.com/office/2007/relationships/media" Target="../media/media11.mp4"/><Relationship Id="rId6" Type="http://schemas.openxmlformats.org/officeDocument/2006/relationships/image" Target="../media/image1.png"/><Relationship Id="rId5" Type="http://schemas.openxmlformats.org/officeDocument/2006/relationships/image" Target="../media/image14.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video" Target="../media/media12.mp4"/><Relationship Id="rId1" Type="http://schemas.microsoft.com/office/2007/relationships/media" Target="../media/media12.mp4"/><Relationship Id="rId6" Type="http://schemas.openxmlformats.org/officeDocument/2006/relationships/image" Target="../media/image1.png"/><Relationship Id="rId5" Type="http://schemas.openxmlformats.org/officeDocument/2006/relationships/image" Target="../media/image15.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png"/><Relationship Id="rId2" Type="http://schemas.openxmlformats.org/officeDocument/2006/relationships/video" Target="../media/media13.mp4"/><Relationship Id="rId1" Type="http://schemas.microsoft.com/office/2007/relationships/media" Target="../media/media13.mp4"/><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4.mp4"/><Relationship Id="rId1" Type="http://schemas.microsoft.com/office/2007/relationships/media" Target="../media/media14.mp4"/><Relationship Id="rId6" Type="http://schemas.openxmlformats.org/officeDocument/2006/relationships/image" Target="../media/image1.png"/><Relationship Id="rId5" Type="http://schemas.openxmlformats.org/officeDocument/2006/relationships/image" Target="../media/image18.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5.mp4"/><Relationship Id="rId1" Type="http://schemas.microsoft.com/office/2007/relationships/media" Target="../media/media15.mp4"/><Relationship Id="rId6" Type="http://schemas.openxmlformats.org/officeDocument/2006/relationships/image" Target="../media/image1.png"/><Relationship Id="rId5" Type="http://schemas.openxmlformats.org/officeDocument/2006/relationships/image" Target="../media/image19.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6.mp4"/><Relationship Id="rId1" Type="http://schemas.microsoft.com/office/2007/relationships/media" Target="../media/media16.mp4"/><Relationship Id="rId6" Type="http://schemas.openxmlformats.org/officeDocument/2006/relationships/image" Target="../media/image1.png"/><Relationship Id="rId5" Type="http://schemas.openxmlformats.org/officeDocument/2006/relationships/image" Target="../media/image20.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7.mp4"/><Relationship Id="rId1" Type="http://schemas.microsoft.com/office/2007/relationships/media" Target="../media/media17.mp4"/><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8.mp4"/><Relationship Id="rId1" Type="http://schemas.microsoft.com/office/2007/relationships/media" Target="../media/media18.mp4"/><Relationship Id="rId6" Type="http://schemas.openxmlformats.org/officeDocument/2006/relationships/image" Target="../media/image1.png"/><Relationship Id="rId5" Type="http://schemas.openxmlformats.org/officeDocument/2006/relationships/image" Target="../media/image18.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9.mp4"/><Relationship Id="rId1" Type="http://schemas.microsoft.com/office/2007/relationships/media" Target="../media/media19.mp4"/><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0.mp4"/><Relationship Id="rId1" Type="http://schemas.microsoft.com/office/2007/relationships/media" Target="../media/media20.mp4"/><Relationship Id="rId6" Type="http://schemas.openxmlformats.org/officeDocument/2006/relationships/image" Target="../media/image1.png"/><Relationship Id="rId5" Type="http://schemas.openxmlformats.org/officeDocument/2006/relationships/image" Target="../media/image25.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1.mp4"/><Relationship Id="rId1" Type="http://schemas.microsoft.com/office/2007/relationships/media" Target="../media/media21.mp4"/><Relationship Id="rId6" Type="http://schemas.openxmlformats.org/officeDocument/2006/relationships/image" Target="../media/image1.png"/><Relationship Id="rId5" Type="http://schemas.openxmlformats.org/officeDocument/2006/relationships/image" Target="../media/image26.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2.mp4"/><Relationship Id="rId1" Type="http://schemas.microsoft.com/office/2007/relationships/media" Target="../media/media22.mp4"/><Relationship Id="rId6" Type="http://schemas.openxmlformats.org/officeDocument/2006/relationships/image" Target="../media/image1.png"/><Relationship Id="rId5" Type="http://schemas.openxmlformats.org/officeDocument/2006/relationships/image" Target="../media/image27.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3.mp4"/><Relationship Id="rId1" Type="http://schemas.microsoft.com/office/2007/relationships/media" Target="../media/media23.mp4"/><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24.mp4"/><Relationship Id="rId1" Type="http://schemas.microsoft.com/office/2007/relationships/media" Target="../media/media24.mp4"/><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25.mp4"/><Relationship Id="rId1" Type="http://schemas.microsoft.com/office/2007/relationships/media" Target="../media/media25.mp4"/><Relationship Id="rId6" Type="http://schemas.openxmlformats.org/officeDocument/2006/relationships/image" Target="../media/image32.png"/><Relationship Id="rId5" Type="http://schemas.openxmlformats.org/officeDocument/2006/relationships/image" Target="../media/image30.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video" Target="../media/media26.mp4"/><Relationship Id="rId1" Type="http://schemas.microsoft.com/office/2007/relationships/media" Target="../media/media26.mp4"/><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video" Target="../media/media27.mp4"/><Relationship Id="rId1" Type="http://schemas.microsoft.com/office/2007/relationships/media" Target="../media/media27.mp4"/><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video" Target="../media/media28.mp4"/><Relationship Id="rId1" Type="http://schemas.microsoft.com/office/2007/relationships/media" Target="../media/media28.mp4"/><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video" Target="../media/media29.mp4"/><Relationship Id="rId1" Type="http://schemas.microsoft.com/office/2007/relationships/media" Target="../media/media29.mp4"/><Relationship Id="rId6" Type="http://schemas.openxmlformats.org/officeDocument/2006/relationships/image" Target="../media/image40.png"/><Relationship Id="rId5" Type="http://schemas.openxmlformats.org/officeDocument/2006/relationships/image" Target="../media/image39.jp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png"/><Relationship Id="rId5" Type="http://schemas.openxmlformats.org/officeDocument/2006/relationships/image" Target="../media/image3.jp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30.mp4"/><Relationship Id="rId1" Type="http://schemas.microsoft.com/office/2007/relationships/media" Target="../media/media30.mp4"/><Relationship Id="rId5" Type="http://schemas.openxmlformats.org/officeDocument/2006/relationships/image" Target="../media/image41.png"/><Relationship Id="rId4" Type="http://schemas.openxmlformats.org/officeDocument/2006/relationships/notesSlide" Target="../notesSlides/notesSlide30.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video" Target="../media/media6.mp4"/><Relationship Id="rId2" Type="http://schemas.microsoft.com/office/2007/relationships/media" Target="../media/media6.mp4"/><Relationship Id="rId1" Type="http://schemas.openxmlformats.org/officeDocument/2006/relationships/tags" Target="../tags/tag2.xml"/><Relationship Id="rId6" Type="http://schemas.openxmlformats.org/officeDocument/2006/relationships/image" Target="../media/image1.png"/><Relationship Id="rId5" Type="http://schemas.openxmlformats.org/officeDocument/2006/relationships/notesSlide" Target="../notesSlides/notesSlide6.xml"/><Relationship Id="rId4"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7.mp4"/><Relationship Id="rId1" Type="http://schemas.microsoft.com/office/2007/relationships/media" Target="../media/media7.mp4"/><Relationship Id="rId5" Type="http://schemas.openxmlformats.org/officeDocument/2006/relationships/image" Target="../media/image8.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9.png"/><Relationship Id="rId2" Type="http://schemas.openxmlformats.org/officeDocument/2006/relationships/video" Target="../media/media8.mp4"/><Relationship Id="rId1" Type="http://schemas.microsoft.com/office/2007/relationships/media" Target="../media/media8.mp4"/><Relationship Id="rId6" Type="http://schemas.openxmlformats.org/officeDocument/2006/relationships/hyperlink" Target="https://www.wcasd.net/site/Default.aspx?PageType=1&amp;SiteID=799&amp;ChannelID=818&amp;DirectoryType=6" TargetMode="External"/><Relationship Id="rId5" Type="http://schemas.openxmlformats.org/officeDocument/2006/relationships/hyperlink" Target="https://ps.wcasd.net/public/home.html" TargetMode="External"/><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9.mp4"/><Relationship Id="rId1" Type="http://schemas.microsoft.com/office/2007/relationships/media" Target="../media/media9.mp4"/><Relationship Id="rId6" Type="http://schemas.openxmlformats.org/officeDocument/2006/relationships/image" Target="../media/image1.png"/><Relationship Id="rId5" Type="http://schemas.openxmlformats.org/officeDocument/2006/relationships/image" Target="../media/image10.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rgbClr val="00B0F0"/>
            </a:gs>
            <a:gs pos="50000">
              <a:srgbClr val="C1C7E5"/>
            </a:gs>
            <a:gs pos="100000">
              <a:srgbClr val="E0E3F2"/>
            </a:gs>
          </a:gsLst>
          <a:lin ang="5400000" scaled="0"/>
        </a:gradFill>
        <a:effectLst/>
      </p:bgPr>
    </p:bg>
    <p:spTree>
      <p:nvGrpSpPr>
        <p:cNvPr id="1" name="Shape 145"/>
        <p:cNvGrpSpPr/>
        <p:nvPr/>
      </p:nvGrpSpPr>
      <p:grpSpPr>
        <a:xfrm>
          <a:off x="0" y="0"/>
          <a:ext cx="0" cy="0"/>
          <a:chOff x="0" y="0"/>
          <a:chExt cx="0" cy="0"/>
        </a:xfrm>
      </p:grpSpPr>
      <p:sp>
        <p:nvSpPr>
          <p:cNvPr id="146" name="Google Shape;146;p25"/>
          <p:cNvSpPr txBox="1">
            <a:spLocks noGrp="1"/>
          </p:cNvSpPr>
          <p:nvPr>
            <p:ph type="title"/>
          </p:nvPr>
        </p:nvSpPr>
        <p:spPr>
          <a:xfrm>
            <a:off x="457200" y="171450"/>
            <a:ext cx="8229600" cy="857250"/>
          </a:xfrm>
          <a:prstGeom prst="rect">
            <a:avLst/>
          </a:prstGeom>
          <a:noFill/>
          <a:ln>
            <a:noFill/>
          </a:ln>
        </p:spPr>
        <p:txBody>
          <a:bodyPr spcFirstLastPara="1" wrap="square" lIns="91425" tIns="45700" rIns="91425" bIns="45700" anchor="b" anchorCtr="0">
            <a:normAutofit/>
          </a:bodyPr>
          <a:lstStyle/>
          <a:p>
            <a:pPr marL="0" lvl="0" indent="0" algn="ctr" rtl="0">
              <a:lnSpc>
                <a:spcPct val="85000"/>
              </a:lnSpc>
              <a:spcBef>
                <a:spcPts val="0"/>
              </a:spcBef>
              <a:spcAft>
                <a:spcPts val="0"/>
              </a:spcAft>
              <a:buClr>
                <a:srgbClr val="3F3F3F"/>
              </a:buClr>
              <a:buSzPts val="4800"/>
              <a:buFont typeface="Baumans"/>
              <a:buNone/>
            </a:pPr>
            <a:r>
              <a:rPr lang="en">
                <a:latin typeface="Baumans"/>
                <a:ea typeface="Baumans"/>
                <a:cs typeface="Baumans"/>
                <a:sym typeface="Baumans"/>
              </a:rPr>
              <a:t>Applying to College</a:t>
            </a:r>
            <a:r>
              <a:rPr lang="en"/>
              <a:t>	</a:t>
            </a:r>
            <a:endParaRPr/>
          </a:p>
        </p:txBody>
      </p:sp>
      <p:sp>
        <p:nvSpPr>
          <p:cNvPr id="147" name="Google Shape;147;p25"/>
          <p:cNvSpPr txBox="1">
            <a:spLocks noGrp="1"/>
          </p:cNvSpPr>
          <p:nvPr>
            <p:ph type="body" idx="1"/>
          </p:nvPr>
        </p:nvSpPr>
        <p:spPr>
          <a:xfrm>
            <a:off x="17417" y="1485900"/>
            <a:ext cx="8382000" cy="4229100"/>
          </a:xfrm>
          <a:prstGeom prst="rect">
            <a:avLst/>
          </a:prstGeom>
          <a:noFill/>
          <a:ln>
            <a:noFill/>
          </a:ln>
        </p:spPr>
        <p:txBody>
          <a:bodyPr spcFirstLastPara="1" wrap="square" lIns="0" tIns="45700" rIns="0" bIns="45700" anchor="t" anchorCtr="0">
            <a:normAutofit/>
          </a:bodyPr>
          <a:lstStyle/>
          <a:p>
            <a:pPr marL="566737" lvl="0" indent="-457200" algn="l" rtl="0">
              <a:lnSpc>
                <a:spcPct val="90000"/>
              </a:lnSpc>
              <a:spcBef>
                <a:spcPts val="0"/>
              </a:spcBef>
              <a:spcAft>
                <a:spcPts val="0"/>
              </a:spcAft>
              <a:buSzPts val="2000"/>
              <a:buFont typeface="Calibri"/>
              <a:buAutoNum type="arabicPeriod"/>
            </a:pPr>
            <a:r>
              <a:rPr lang="en"/>
              <a:t>Complete your application along with any other supplemental forms required.  </a:t>
            </a:r>
            <a:endParaRPr/>
          </a:p>
          <a:p>
            <a:pPr marL="566737" lvl="0" indent="-457200" algn="l" rtl="0">
              <a:lnSpc>
                <a:spcPct val="90000"/>
              </a:lnSpc>
              <a:spcBef>
                <a:spcPts val="1400"/>
              </a:spcBef>
              <a:spcAft>
                <a:spcPts val="0"/>
              </a:spcAft>
              <a:buSzPts val="2000"/>
              <a:buFont typeface="Calibri"/>
              <a:buAutoNum type="arabicPeriod"/>
            </a:pPr>
            <a:r>
              <a:rPr lang="en"/>
              <a:t>Send your SAT and ACT scores to the college.  </a:t>
            </a:r>
            <a:endParaRPr/>
          </a:p>
          <a:p>
            <a:pPr marL="566737" lvl="0" indent="-457200" algn="l" rtl="0">
              <a:lnSpc>
                <a:spcPct val="90000"/>
              </a:lnSpc>
              <a:spcBef>
                <a:spcPts val="1400"/>
              </a:spcBef>
              <a:spcAft>
                <a:spcPts val="0"/>
              </a:spcAft>
              <a:buSzPts val="2000"/>
              <a:buFont typeface="Calibri"/>
              <a:buAutoNum type="arabicPeriod"/>
            </a:pPr>
            <a:r>
              <a:rPr lang="en">
                <a:solidFill>
                  <a:srgbClr val="FF0000"/>
                </a:solidFill>
              </a:rPr>
              <a:t>Request your transcript/recs through your Naviance account (login with your student email and your network password (what you use when you log into your computer).  </a:t>
            </a:r>
            <a:endParaRPr/>
          </a:p>
          <a:p>
            <a:pPr marL="566737" lvl="0" indent="-457200" algn="l" rtl="0">
              <a:lnSpc>
                <a:spcPct val="90000"/>
              </a:lnSpc>
              <a:spcBef>
                <a:spcPts val="1400"/>
              </a:spcBef>
              <a:spcAft>
                <a:spcPts val="0"/>
              </a:spcAft>
              <a:buSzPts val="2000"/>
              <a:buFont typeface="Calibri"/>
              <a:buAutoNum type="arabicPeriod"/>
            </a:pPr>
            <a:r>
              <a:rPr lang="en">
                <a:solidFill>
                  <a:srgbClr val="002060"/>
                </a:solidFill>
              </a:rPr>
              <a:t>These steps will be reviewed at your individual senior conference as well</a:t>
            </a:r>
            <a:endParaRPr/>
          </a:p>
        </p:txBody>
      </p:sp>
      <p:pic>
        <p:nvPicPr>
          <p:cNvPr id="3" name="Video 2">
            <a:hlinkClick r:id="" action="ppaction://media"/>
            <a:extLst>
              <a:ext uri="{FF2B5EF4-FFF2-40B4-BE49-F238E27FC236}">
                <a16:creationId xmlns:a16="http://schemas.microsoft.com/office/drawing/2014/main" id="{5CE31529-4AF6-492E-BEAE-5836011C1D9D}"/>
              </a:ext>
            </a:extLst>
          </p:cNvPr>
          <p:cNvPicPr>
            <a:picLocks noChangeAspect="1"/>
          </p:cNvPicPr>
          <p:nvPr>
            <a:videoFile r:link="rId3"/>
            <p:extLst>
              <p:ext uri="{DAA4B4D4-6D71-4841-9C94-3DE7FCFB9230}">
                <p14:media xmlns:p14="http://schemas.microsoft.com/office/powerpoint/2010/main" r:embed="rId2"/>
              </p:ext>
              <p:ext uri="{42D2F446-02D8-4167-A562-619A0277C38B}">
                <p15:isNarration xmlns:p15="http://schemas.microsoft.com/office/powerpoint/2012/main" val="1"/>
              </p:ext>
            </p:extLst>
          </p:nvPr>
        </p:nvPicPr>
        <p:blipFill>
          <a:blip r:embed="rId6"/>
          <a:stretch>
            <a:fillRect/>
          </a:stretch>
        </p:blipFill>
        <p:spPr>
          <a:xfrm>
            <a:off x="7429500" y="3857625"/>
            <a:ext cx="1714499" cy="1285875"/>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79613"/>
    </mc:Choice>
    <mc:Fallback>
      <p:transition spd="slow" advTm="796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47">
                                            <p:txEl>
                                              <p:pRg st="0" end="0"/>
                                            </p:txEl>
                                          </p:spTgt>
                                        </p:tgtEl>
                                        <p:attrNameLst>
                                          <p:attrName>style.visibility</p:attrName>
                                        </p:attrNameLst>
                                      </p:cBhvr>
                                      <p:to>
                                        <p:strVal val="visible"/>
                                      </p:to>
                                    </p:set>
                                    <p:anim calcmode="lin" valueType="num">
                                      <p:cBhvr additive="base">
                                        <p:cTn id="11" dur="500"/>
                                        <p:tgtEl>
                                          <p:spTgt spid="14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147">
                                            <p:txEl>
                                              <p:pRg st="1" end="1"/>
                                            </p:txEl>
                                          </p:spTgt>
                                        </p:tgtEl>
                                        <p:attrNameLst>
                                          <p:attrName>style.visibility</p:attrName>
                                        </p:attrNameLst>
                                      </p:cBhvr>
                                      <p:to>
                                        <p:strVal val="visible"/>
                                      </p:to>
                                    </p:set>
                                    <p:anim calcmode="lin" valueType="num">
                                      <p:cBhvr additive="base">
                                        <p:cTn id="16" dur="500"/>
                                        <p:tgtEl>
                                          <p:spTgt spid="14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47">
                                            <p:txEl>
                                              <p:pRg st="2" end="2"/>
                                            </p:txEl>
                                          </p:spTgt>
                                        </p:tgtEl>
                                        <p:attrNameLst>
                                          <p:attrName>style.visibility</p:attrName>
                                        </p:attrNameLst>
                                      </p:cBhvr>
                                      <p:to>
                                        <p:strVal val="visible"/>
                                      </p:to>
                                    </p:set>
                                    <p:anim calcmode="lin" valueType="num">
                                      <p:cBhvr additive="base">
                                        <p:cTn id="21" dur="500"/>
                                        <p:tgtEl>
                                          <p:spTgt spid="14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47">
                                            <p:txEl>
                                              <p:pRg st="3" end="3"/>
                                            </p:txEl>
                                          </p:spTgt>
                                        </p:tgtEl>
                                        <p:attrNameLst>
                                          <p:attrName>style.visibility</p:attrName>
                                        </p:attrNameLst>
                                      </p:cBhvr>
                                      <p:to>
                                        <p:strVal val="visible"/>
                                      </p:to>
                                    </p:set>
                                    <p:anim calcmode="lin" valueType="num">
                                      <p:cBhvr additive="base">
                                        <p:cTn id="26" dur="500"/>
                                        <p:tgtEl>
                                          <p:spTgt spid="147">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27" fill="hold" display="0">
                  <p:stCondLst>
                    <p:cond delay="indefinite"/>
                  </p:stCondLst>
                </p:cTn>
                <p:tgtEl>
                  <p:spTgt spid="3"/>
                </p:tgtEl>
              </p:cMediaNode>
            </p:video>
            <p:seq concurrent="1" nextAc="seek">
              <p:cTn id="28" restart="whenNotActive" fill="hold" evtFilter="cancelBubble" nodeType="interactiveSeq">
                <p:stCondLst>
                  <p:cond evt="onClick" delay="0">
                    <p:tgtEl>
                      <p:spTgt spid="3"/>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pic>
        <p:nvPicPr>
          <p:cNvPr id="217" name="Google Shape;217;p34"/>
          <p:cNvPicPr preferRelativeResize="0"/>
          <p:nvPr/>
        </p:nvPicPr>
        <p:blipFill rotWithShape="1">
          <a:blip r:embed="rId5">
            <a:alphaModFix/>
          </a:blip>
          <a:srcRect/>
          <a:stretch/>
        </p:blipFill>
        <p:spPr>
          <a:xfrm>
            <a:off x="6629400" y="816665"/>
            <a:ext cx="1632347" cy="2004857"/>
          </a:xfrm>
          <a:prstGeom prst="rect">
            <a:avLst/>
          </a:prstGeom>
          <a:noFill/>
          <a:ln>
            <a:noFill/>
          </a:ln>
        </p:spPr>
      </p:pic>
      <p:sp>
        <p:nvSpPr>
          <p:cNvPr id="218" name="Google Shape;218;p34"/>
          <p:cNvSpPr/>
          <p:nvPr/>
        </p:nvSpPr>
        <p:spPr>
          <a:xfrm>
            <a:off x="76200" y="65531"/>
            <a:ext cx="8839200" cy="53091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4000" b="0" i="0" u="none" strike="noStrike" cap="none">
                <a:solidFill>
                  <a:schemeClr val="dk1"/>
                </a:solidFill>
                <a:latin typeface="Arial"/>
                <a:ea typeface="Arial"/>
                <a:cs typeface="Arial"/>
                <a:sym typeface="Arial"/>
              </a:rPr>
              <a:t>Three different Naviance log in Links</a:t>
            </a:r>
            <a:endParaRPr/>
          </a:p>
        </p:txBody>
      </p:sp>
      <p:sp>
        <p:nvSpPr>
          <p:cNvPr id="219" name="Google Shape;219;p34"/>
          <p:cNvSpPr/>
          <p:nvPr/>
        </p:nvSpPr>
        <p:spPr>
          <a:xfrm>
            <a:off x="3352800" y="863809"/>
            <a:ext cx="3500943" cy="726208"/>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en" sz="1800">
                <a:solidFill>
                  <a:schemeClr val="dk1"/>
                </a:solidFill>
                <a:latin typeface="Calibri"/>
                <a:ea typeface="Calibri"/>
                <a:cs typeface="Calibri"/>
                <a:sym typeface="Calibri"/>
              </a:rPr>
              <a:t>On the Rustin High School main page under Quick Links in the left hand column </a:t>
            </a:r>
            <a:endParaRPr sz="1800">
              <a:solidFill>
                <a:schemeClr val="dk1"/>
              </a:solidFill>
              <a:latin typeface="Calibri"/>
              <a:ea typeface="Calibri"/>
              <a:cs typeface="Calibri"/>
              <a:sym typeface="Calibri"/>
            </a:endParaRPr>
          </a:p>
        </p:txBody>
      </p:sp>
      <p:pic>
        <p:nvPicPr>
          <p:cNvPr id="220" name="Google Shape;220;p34"/>
          <p:cNvPicPr preferRelativeResize="0"/>
          <p:nvPr/>
        </p:nvPicPr>
        <p:blipFill rotWithShape="1">
          <a:blip r:embed="rId6">
            <a:alphaModFix/>
          </a:blip>
          <a:srcRect/>
          <a:stretch/>
        </p:blipFill>
        <p:spPr>
          <a:xfrm>
            <a:off x="178013" y="1885950"/>
            <a:ext cx="1752441" cy="1812870"/>
          </a:xfrm>
          <a:prstGeom prst="rect">
            <a:avLst/>
          </a:prstGeom>
          <a:noFill/>
          <a:ln>
            <a:noFill/>
          </a:ln>
        </p:spPr>
      </p:pic>
      <p:sp>
        <p:nvSpPr>
          <p:cNvPr id="221" name="Google Shape;221;p34"/>
          <p:cNvSpPr/>
          <p:nvPr/>
        </p:nvSpPr>
        <p:spPr>
          <a:xfrm>
            <a:off x="2505270" y="2095313"/>
            <a:ext cx="2320945" cy="726208"/>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en" sz="1800">
                <a:solidFill>
                  <a:schemeClr val="dk1"/>
                </a:solidFill>
                <a:latin typeface="Calibri"/>
                <a:ea typeface="Calibri"/>
                <a:cs typeface="Calibri"/>
                <a:sym typeface="Calibri"/>
              </a:rPr>
              <a:t>On the Counseling Department main page under Naviance </a:t>
            </a:r>
            <a:endParaRPr sz="1800">
              <a:solidFill>
                <a:schemeClr val="dk1"/>
              </a:solidFill>
              <a:latin typeface="Calibri"/>
              <a:ea typeface="Calibri"/>
              <a:cs typeface="Calibri"/>
              <a:sym typeface="Calibri"/>
            </a:endParaRPr>
          </a:p>
        </p:txBody>
      </p:sp>
      <p:pic>
        <p:nvPicPr>
          <p:cNvPr id="222" name="Google Shape;222;p34"/>
          <p:cNvPicPr preferRelativeResize="0"/>
          <p:nvPr/>
        </p:nvPicPr>
        <p:blipFill rotWithShape="1">
          <a:blip r:embed="rId7">
            <a:alphaModFix/>
          </a:blip>
          <a:srcRect/>
          <a:stretch/>
        </p:blipFill>
        <p:spPr>
          <a:xfrm>
            <a:off x="6443663" y="3028950"/>
            <a:ext cx="1975247" cy="1704374"/>
          </a:xfrm>
          <a:prstGeom prst="rect">
            <a:avLst/>
          </a:prstGeom>
          <a:noFill/>
          <a:ln>
            <a:noFill/>
          </a:ln>
        </p:spPr>
      </p:pic>
      <p:sp>
        <p:nvSpPr>
          <p:cNvPr id="223" name="Google Shape;223;p34"/>
          <p:cNvSpPr/>
          <p:nvPr/>
        </p:nvSpPr>
        <p:spPr>
          <a:xfrm>
            <a:off x="4114800" y="3331210"/>
            <a:ext cx="2176463" cy="948481"/>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en" sz="1800">
                <a:solidFill>
                  <a:schemeClr val="dk1"/>
                </a:solidFill>
                <a:latin typeface="Calibri"/>
                <a:ea typeface="Calibri"/>
                <a:cs typeface="Calibri"/>
                <a:sym typeface="Calibri"/>
              </a:rPr>
              <a:t>In the links section of the Counseling Department main page</a:t>
            </a:r>
            <a:endParaRPr sz="1800">
              <a:solidFill>
                <a:schemeClr val="dk1"/>
              </a:solidFill>
              <a:latin typeface="Calibri"/>
              <a:ea typeface="Calibri"/>
              <a:cs typeface="Calibri"/>
              <a:sym typeface="Calibri"/>
            </a:endParaRPr>
          </a:p>
        </p:txBody>
      </p:sp>
      <p:pic>
        <p:nvPicPr>
          <p:cNvPr id="2" name="Video 1">
            <a:hlinkClick r:id="" action="ppaction://media"/>
            <a:extLst>
              <a:ext uri="{FF2B5EF4-FFF2-40B4-BE49-F238E27FC236}">
                <a16:creationId xmlns:a16="http://schemas.microsoft.com/office/drawing/2014/main" id="{D09F09D1-9248-4261-8BB9-F03131965E89}"/>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8"/>
          <a:stretch>
            <a:fillRect/>
          </a:stretch>
        </p:blipFill>
        <p:spPr>
          <a:xfrm>
            <a:off x="7429500" y="3857625"/>
            <a:ext cx="1714499" cy="12858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5774"/>
    </mc:Choice>
    <mc:Fallback>
      <p:transition spd="slow" advTm="457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35"/>
          <p:cNvSpPr txBox="1">
            <a:spLocks noGrp="1"/>
          </p:cNvSpPr>
          <p:nvPr>
            <p:ph type="body" idx="2"/>
          </p:nvPr>
        </p:nvSpPr>
        <p:spPr>
          <a:xfrm>
            <a:off x="-1" y="228600"/>
            <a:ext cx="3093877" cy="450030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1500"/>
              <a:buNone/>
            </a:pPr>
            <a:endParaRPr/>
          </a:p>
          <a:p>
            <a:pPr marL="0" lvl="0" indent="0" algn="l" rtl="0">
              <a:lnSpc>
                <a:spcPct val="90000"/>
              </a:lnSpc>
              <a:spcBef>
                <a:spcPts val="1400"/>
              </a:spcBef>
              <a:spcAft>
                <a:spcPts val="0"/>
              </a:spcAft>
              <a:buSzPts val="1500"/>
              <a:buNone/>
            </a:pPr>
            <a:endParaRPr/>
          </a:p>
          <a:p>
            <a:pPr marL="0" lvl="0" indent="0" algn="l" rtl="0">
              <a:lnSpc>
                <a:spcPct val="90000"/>
              </a:lnSpc>
              <a:spcBef>
                <a:spcPts val="1400"/>
              </a:spcBef>
              <a:spcAft>
                <a:spcPts val="0"/>
              </a:spcAft>
              <a:buSzPts val="1500"/>
              <a:buNone/>
            </a:pPr>
            <a:endParaRPr/>
          </a:p>
          <a:p>
            <a:pPr marL="0" lvl="0" indent="0" algn="l" rtl="0">
              <a:lnSpc>
                <a:spcPct val="90000"/>
              </a:lnSpc>
              <a:spcBef>
                <a:spcPts val="1400"/>
              </a:spcBef>
              <a:spcAft>
                <a:spcPts val="0"/>
              </a:spcAft>
              <a:buSzPts val="1500"/>
              <a:buNone/>
            </a:pPr>
            <a:endParaRPr/>
          </a:p>
          <a:p>
            <a:pPr marL="0" lvl="0" indent="0" algn="l" rtl="0">
              <a:lnSpc>
                <a:spcPct val="90000"/>
              </a:lnSpc>
              <a:spcBef>
                <a:spcPts val="1400"/>
              </a:spcBef>
              <a:spcAft>
                <a:spcPts val="0"/>
              </a:spcAft>
              <a:buSzPts val="1500"/>
              <a:buNone/>
            </a:pPr>
            <a:endParaRPr/>
          </a:p>
          <a:p>
            <a:pPr marL="0" lvl="0" indent="0" algn="l" rtl="0">
              <a:lnSpc>
                <a:spcPct val="90000"/>
              </a:lnSpc>
              <a:spcBef>
                <a:spcPts val="1400"/>
              </a:spcBef>
              <a:spcAft>
                <a:spcPts val="0"/>
              </a:spcAft>
              <a:buSzPts val="2400"/>
              <a:buNone/>
            </a:pPr>
            <a:r>
              <a:rPr lang="en" sz="2400"/>
              <a:t>Click on CONTINUE WITH SINGLE SIGN ON</a:t>
            </a:r>
            <a:endParaRPr/>
          </a:p>
          <a:p>
            <a:pPr marL="0" lvl="0" indent="0" algn="l" rtl="0">
              <a:lnSpc>
                <a:spcPct val="90000"/>
              </a:lnSpc>
              <a:spcBef>
                <a:spcPts val="1400"/>
              </a:spcBef>
              <a:spcAft>
                <a:spcPts val="0"/>
              </a:spcAft>
              <a:buSzPts val="1500"/>
              <a:buNone/>
            </a:pPr>
            <a:endParaRPr/>
          </a:p>
        </p:txBody>
      </p:sp>
      <p:sp>
        <p:nvSpPr>
          <p:cNvPr id="229" name="Google Shape;229;p35"/>
          <p:cNvSpPr txBox="1">
            <a:spLocks noGrp="1"/>
          </p:cNvSpPr>
          <p:nvPr>
            <p:ph type="body" idx="1"/>
          </p:nvPr>
        </p:nvSpPr>
        <p:spPr>
          <a:xfrm>
            <a:off x="3600450" y="548640"/>
            <a:ext cx="4869180" cy="3943350"/>
          </a:xfrm>
          <a:prstGeom prst="rect">
            <a:avLst/>
          </a:prstGeom>
          <a:noFill/>
          <a:ln>
            <a:noFill/>
          </a:ln>
        </p:spPr>
        <p:txBody>
          <a:bodyPr spcFirstLastPara="1" wrap="square" lIns="0" tIns="45700" rIns="0" bIns="45700" anchor="t" anchorCtr="0">
            <a:normAutofit/>
          </a:bodyPr>
          <a:lstStyle/>
          <a:p>
            <a:pPr marL="91440" lvl="0" indent="0" algn="l" rtl="0">
              <a:lnSpc>
                <a:spcPct val="90000"/>
              </a:lnSpc>
              <a:spcBef>
                <a:spcPts val="0"/>
              </a:spcBef>
              <a:spcAft>
                <a:spcPts val="0"/>
              </a:spcAft>
              <a:buSzPts val="2000"/>
              <a:buNone/>
            </a:pPr>
            <a:endParaRPr/>
          </a:p>
        </p:txBody>
      </p:sp>
      <p:pic>
        <p:nvPicPr>
          <p:cNvPr id="230" name="Google Shape;230;p35"/>
          <p:cNvPicPr preferRelativeResize="0"/>
          <p:nvPr/>
        </p:nvPicPr>
        <p:blipFill rotWithShape="1">
          <a:blip r:embed="rId5">
            <a:alphaModFix/>
          </a:blip>
          <a:srcRect/>
          <a:stretch/>
        </p:blipFill>
        <p:spPr>
          <a:xfrm>
            <a:off x="3600450" y="548640"/>
            <a:ext cx="3797604" cy="4180263"/>
          </a:xfrm>
          <a:prstGeom prst="rect">
            <a:avLst/>
          </a:prstGeom>
          <a:noFill/>
          <a:ln>
            <a:noFill/>
          </a:ln>
        </p:spPr>
      </p:pic>
      <p:pic>
        <p:nvPicPr>
          <p:cNvPr id="2" name="Video 1">
            <a:hlinkClick r:id="" action="ppaction://media"/>
            <a:extLst>
              <a:ext uri="{FF2B5EF4-FFF2-40B4-BE49-F238E27FC236}">
                <a16:creationId xmlns:a16="http://schemas.microsoft.com/office/drawing/2014/main" id="{1A2F3948-456A-4D4B-8A13-35901417B5E7}"/>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7429500" y="3857625"/>
            <a:ext cx="1714499" cy="12858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6125"/>
    </mc:Choice>
    <mc:Fallback>
      <p:transition spd="slow" advTm="161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36"/>
          <p:cNvSpPr txBox="1">
            <a:spLocks noGrp="1"/>
          </p:cNvSpPr>
          <p:nvPr>
            <p:ph type="body" idx="2"/>
          </p:nvPr>
        </p:nvSpPr>
        <p:spPr>
          <a:xfrm>
            <a:off x="-1" y="228600"/>
            <a:ext cx="3093877" cy="450030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1500"/>
              <a:buNone/>
            </a:pPr>
            <a:endParaRPr/>
          </a:p>
          <a:p>
            <a:pPr marL="0" lvl="0" indent="0" algn="l" rtl="0">
              <a:lnSpc>
                <a:spcPct val="90000"/>
              </a:lnSpc>
              <a:spcBef>
                <a:spcPts val="1400"/>
              </a:spcBef>
              <a:spcAft>
                <a:spcPts val="0"/>
              </a:spcAft>
              <a:buSzPts val="2000"/>
              <a:buNone/>
            </a:pPr>
            <a:r>
              <a:rPr lang="en" sz="2000" b="1"/>
              <a:t>ID: </a:t>
            </a:r>
            <a:r>
              <a:rPr lang="en" sz="2000" b="1">
                <a:solidFill>
                  <a:schemeClr val="lt1"/>
                </a:solidFill>
              </a:rPr>
              <a:t>This is wcasd\your WCASD user ID.  </a:t>
            </a:r>
            <a:endParaRPr/>
          </a:p>
          <a:p>
            <a:pPr marL="0" lvl="0" indent="0" algn="l" rtl="0">
              <a:lnSpc>
                <a:spcPct val="90000"/>
              </a:lnSpc>
              <a:spcBef>
                <a:spcPts val="1400"/>
              </a:spcBef>
              <a:spcAft>
                <a:spcPts val="0"/>
              </a:spcAft>
              <a:buSzPts val="1500"/>
              <a:buNone/>
            </a:pPr>
            <a:endParaRPr/>
          </a:p>
          <a:p>
            <a:pPr marL="0" lvl="0" indent="0" algn="l" rtl="0">
              <a:lnSpc>
                <a:spcPct val="90000"/>
              </a:lnSpc>
              <a:spcBef>
                <a:spcPts val="1400"/>
              </a:spcBef>
              <a:spcAft>
                <a:spcPts val="0"/>
              </a:spcAft>
              <a:buSzPts val="2000"/>
              <a:buNone/>
            </a:pPr>
            <a:r>
              <a:rPr lang="en" sz="2000" b="1"/>
              <a:t>Password:  Your password is the same password you use when you log into your computer.  </a:t>
            </a:r>
            <a:endParaRPr/>
          </a:p>
          <a:p>
            <a:pPr marL="0" lvl="0" indent="0" algn="l" rtl="0">
              <a:lnSpc>
                <a:spcPct val="90000"/>
              </a:lnSpc>
              <a:spcBef>
                <a:spcPts val="1400"/>
              </a:spcBef>
              <a:spcAft>
                <a:spcPts val="0"/>
              </a:spcAft>
              <a:buSzPts val="1500"/>
              <a:buNone/>
            </a:pPr>
            <a:endParaRPr/>
          </a:p>
        </p:txBody>
      </p:sp>
      <p:pic>
        <p:nvPicPr>
          <p:cNvPr id="236" name="Google Shape;236;p36"/>
          <p:cNvPicPr preferRelativeResize="0">
            <a:picLocks noGrp="1"/>
          </p:cNvPicPr>
          <p:nvPr>
            <p:ph type="body" idx="1"/>
          </p:nvPr>
        </p:nvPicPr>
        <p:blipFill rotWithShape="1">
          <a:blip r:embed="rId5">
            <a:alphaModFix/>
          </a:blip>
          <a:srcRect/>
          <a:stretch/>
        </p:blipFill>
        <p:spPr>
          <a:xfrm>
            <a:off x="3271359" y="251460"/>
            <a:ext cx="5857247" cy="4800600"/>
          </a:xfrm>
          <a:prstGeom prst="rect">
            <a:avLst/>
          </a:prstGeom>
          <a:noFill/>
          <a:ln>
            <a:noFill/>
          </a:ln>
        </p:spPr>
      </p:pic>
      <p:pic>
        <p:nvPicPr>
          <p:cNvPr id="2" name="Video 1">
            <a:hlinkClick r:id="" action="ppaction://media"/>
            <a:extLst>
              <a:ext uri="{FF2B5EF4-FFF2-40B4-BE49-F238E27FC236}">
                <a16:creationId xmlns:a16="http://schemas.microsoft.com/office/drawing/2014/main" id="{E8689BD8-12F0-4CAA-9BEA-28F1BC26D4F0}"/>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7429500" y="3857625"/>
            <a:ext cx="1714499" cy="12858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5872"/>
    </mc:Choice>
    <mc:Fallback>
      <p:transition spd="slow" advTm="258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37"/>
          <p:cNvSpPr txBox="1">
            <a:spLocks noGrp="1"/>
          </p:cNvSpPr>
          <p:nvPr>
            <p:ph type="title"/>
          </p:nvPr>
        </p:nvSpPr>
        <p:spPr>
          <a:xfrm>
            <a:off x="822960" y="214953"/>
            <a:ext cx="7543800" cy="1088068"/>
          </a:xfrm>
          <a:prstGeom prst="rect">
            <a:avLst/>
          </a:prstGeom>
          <a:noFill/>
          <a:ln>
            <a:noFill/>
          </a:ln>
        </p:spPr>
        <p:txBody>
          <a:bodyPr spcFirstLastPara="1" wrap="square" lIns="91425" tIns="45700" rIns="91425" bIns="45700" anchor="ctr" anchorCtr="0">
            <a:normAutofit/>
          </a:bodyPr>
          <a:lstStyle/>
          <a:p>
            <a:pPr marL="0" lvl="0" indent="0" algn="ctr" rtl="0">
              <a:lnSpc>
                <a:spcPct val="85000"/>
              </a:lnSpc>
              <a:spcBef>
                <a:spcPts val="0"/>
              </a:spcBef>
              <a:spcAft>
                <a:spcPts val="0"/>
              </a:spcAft>
              <a:buClr>
                <a:srgbClr val="3F3F3F"/>
              </a:buClr>
              <a:buSzPts val="2800"/>
              <a:buFont typeface="Calibri"/>
              <a:buNone/>
            </a:pPr>
            <a:r>
              <a:rPr lang="en" sz="2800" b="1"/>
              <a:t>To request transcripts, click on Colleges I’m applying to </a:t>
            </a:r>
            <a:endParaRPr/>
          </a:p>
        </p:txBody>
      </p:sp>
      <p:pic>
        <p:nvPicPr>
          <p:cNvPr id="243" name="Google Shape;243;p37"/>
          <p:cNvPicPr preferRelativeResize="0">
            <a:picLocks noGrp="1"/>
          </p:cNvPicPr>
          <p:nvPr>
            <p:ph type="body" idx="1"/>
          </p:nvPr>
        </p:nvPicPr>
        <p:blipFill rotWithShape="1">
          <a:blip r:embed="rId5">
            <a:alphaModFix/>
          </a:blip>
          <a:srcRect/>
          <a:stretch/>
        </p:blipFill>
        <p:spPr>
          <a:xfrm>
            <a:off x="76200" y="1303021"/>
            <a:ext cx="8857410" cy="2971800"/>
          </a:xfrm>
          <a:prstGeom prst="rect">
            <a:avLst/>
          </a:prstGeom>
          <a:noFill/>
          <a:ln>
            <a:noFill/>
          </a:ln>
        </p:spPr>
      </p:pic>
      <p:sp>
        <p:nvSpPr>
          <p:cNvPr id="244" name="Google Shape;244;p37"/>
          <p:cNvSpPr/>
          <p:nvPr/>
        </p:nvSpPr>
        <p:spPr>
          <a:xfrm>
            <a:off x="4594860" y="3028950"/>
            <a:ext cx="1167345" cy="514350"/>
          </a:xfrm>
          <a:prstGeom prst="ellipse">
            <a:avLst/>
          </a:prstGeom>
          <a:noFill/>
          <a:ln w="15875"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245" name="Google Shape;245;p37"/>
          <p:cNvPicPr preferRelativeResize="0"/>
          <p:nvPr/>
        </p:nvPicPr>
        <p:blipFill rotWithShape="1">
          <a:blip r:embed="rId6">
            <a:alphaModFix/>
          </a:blip>
          <a:srcRect/>
          <a:stretch/>
        </p:blipFill>
        <p:spPr>
          <a:xfrm>
            <a:off x="853440" y="2457450"/>
            <a:ext cx="2571750" cy="1473968"/>
          </a:xfrm>
          <a:prstGeom prst="rect">
            <a:avLst/>
          </a:prstGeom>
          <a:noFill/>
          <a:ln>
            <a:noFill/>
          </a:ln>
        </p:spPr>
      </p:pic>
      <p:pic>
        <p:nvPicPr>
          <p:cNvPr id="2" name="Video 1">
            <a:hlinkClick r:id="" action="ppaction://media"/>
            <a:extLst>
              <a:ext uri="{FF2B5EF4-FFF2-40B4-BE49-F238E27FC236}">
                <a16:creationId xmlns:a16="http://schemas.microsoft.com/office/drawing/2014/main" id="{BAC488EF-8044-49E3-A1D3-A0DA8822A224}"/>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7"/>
          <a:stretch>
            <a:fillRect/>
          </a:stretch>
        </p:blipFill>
        <p:spPr>
          <a:xfrm>
            <a:off x="7429500" y="3857625"/>
            <a:ext cx="1714499" cy="12858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2669"/>
    </mc:Choice>
    <mc:Fallback>
      <p:transition spd="slow" advTm="226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38"/>
          <p:cNvSpPr txBox="1">
            <a:spLocks noGrp="1"/>
          </p:cNvSpPr>
          <p:nvPr>
            <p:ph type="title"/>
          </p:nvPr>
        </p:nvSpPr>
        <p:spPr>
          <a:xfrm>
            <a:off x="478625" y="1058625"/>
            <a:ext cx="7543800" cy="1088100"/>
          </a:xfrm>
          <a:prstGeom prst="rect">
            <a:avLst/>
          </a:prstGeom>
          <a:noFill/>
          <a:ln>
            <a:noFill/>
          </a:ln>
        </p:spPr>
        <p:txBody>
          <a:bodyPr spcFirstLastPara="1" wrap="square" lIns="91425" tIns="45700" rIns="91425" bIns="45700" anchor="b" anchorCtr="0">
            <a:noAutofit/>
          </a:bodyPr>
          <a:lstStyle/>
          <a:p>
            <a:pPr marL="0" lvl="0" indent="0" algn="ctr" rtl="0">
              <a:lnSpc>
                <a:spcPct val="85000"/>
              </a:lnSpc>
              <a:spcBef>
                <a:spcPts val="0"/>
              </a:spcBef>
              <a:spcAft>
                <a:spcPts val="0"/>
              </a:spcAft>
              <a:buClr>
                <a:srgbClr val="3F3F3F"/>
              </a:buClr>
              <a:buSzPts val="2520"/>
              <a:buFont typeface="Calibri"/>
              <a:buNone/>
            </a:pPr>
            <a:r>
              <a:rPr lang="en" sz="2120"/>
              <a:t>Common App and Naviance are two computer applications that work together to process your college applications.  They must be able to “talk.”  Match your common app and Naviance accounts.  </a:t>
            </a:r>
            <a:endParaRPr sz="3920"/>
          </a:p>
        </p:txBody>
      </p:sp>
      <p:pic>
        <p:nvPicPr>
          <p:cNvPr id="251" name="Google Shape;251;p38"/>
          <p:cNvPicPr preferRelativeResize="0">
            <a:picLocks noGrp="1"/>
          </p:cNvPicPr>
          <p:nvPr>
            <p:ph type="body" idx="1"/>
          </p:nvPr>
        </p:nvPicPr>
        <p:blipFill rotWithShape="1">
          <a:blip r:embed="rId5">
            <a:alphaModFix/>
          </a:blip>
          <a:srcRect/>
          <a:stretch/>
        </p:blipFill>
        <p:spPr>
          <a:xfrm>
            <a:off x="21089" y="2250275"/>
            <a:ext cx="9101700" cy="2628900"/>
          </a:xfrm>
          <a:prstGeom prst="rect">
            <a:avLst/>
          </a:prstGeom>
          <a:noFill/>
          <a:ln>
            <a:noFill/>
          </a:ln>
        </p:spPr>
      </p:pic>
      <p:sp>
        <p:nvSpPr>
          <p:cNvPr id="252" name="Google Shape;252;p38"/>
          <p:cNvSpPr/>
          <p:nvPr/>
        </p:nvSpPr>
        <p:spPr>
          <a:xfrm>
            <a:off x="5715000" y="2353875"/>
            <a:ext cx="1981200" cy="685800"/>
          </a:xfrm>
          <a:prstGeom prst="rightArrow">
            <a:avLst>
              <a:gd name="adj1" fmla="val 50000"/>
              <a:gd name="adj2" fmla="val 50000"/>
            </a:avLst>
          </a:prstGeom>
          <a:solidFill>
            <a:schemeClr val="accent1"/>
          </a:solidFill>
          <a:ln w="15875" cap="flat" cmpd="sng">
            <a:solidFill>
              <a:srgbClr val="364A7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53" name="Google Shape;253;p38"/>
          <p:cNvSpPr txBox="1"/>
          <p:nvPr/>
        </p:nvSpPr>
        <p:spPr>
          <a:xfrm>
            <a:off x="205532" y="104325"/>
            <a:ext cx="8535900" cy="954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 sz="2800" b="1">
                <a:solidFill>
                  <a:schemeClr val="dk1"/>
                </a:solidFill>
                <a:latin typeface="Bell MT"/>
                <a:ea typeface="Bell MT"/>
                <a:cs typeface="Bell MT"/>
                <a:sym typeface="Bell MT"/>
              </a:rPr>
              <a:t>Adding colleges to your queue by matching your Common App Account</a:t>
            </a:r>
            <a:endParaRPr/>
          </a:p>
        </p:txBody>
      </p:sp>
      <p:pic>
        <p:nvPicPr>
          <p:cNvPr id="2" name="Video 1">
            <a:hlinkClick r:id="" action="ppaction://media"/>
            <a:extLst>
              <a:ext uri="{FF2B5EF4-FFF2-40B4-BE49-F238E27FC236}">
                <a16:creationId xmlns:a16="http://schemas.microsoft.com/office/drawing/2014/main" id="{959075A6-95CD-42CE-B96A-85CB6F67386E}"/>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7429500" y="3857625"/>
            <a:ext cx="1714499" cy="1285875"/>
          </a:xfrm>
          <a:prstGeom prst="rect">
            <a:avLst/>
          </a:prstGeom>
        </p:spPr>
      </p:pic>
    </p:spTree>
  </p:cSld>
  <p:clrMapOvr>
    <a:masterClrMapping/>
  </p:clrMapOvr>
  <p:transition spd="slow" advTm="40118">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39"/>
          <p:cNvSpPr txBox="1">
            <a:spLocks noGrp="1"/>
          </p:cNvSpPr>
          <p:nvPr>
            <p:ph type="title"/>
          </p:nvPr>
        </p:nvSpPr>
        <p:spPr>
          <a:xfrm>
            <a:off x="685800" y="169225"/>
            <a:ext cx="7543800" cy="1088100"/>
          </a:xfrm>
          <a:prstGeom prst="rect">
            <a:avLst/>
          </a:prstGeom>
          <a:noFill/>
          <a:ln>
            <a:noFill/>
          </a:ln>
        </p:spPr>
        <p:txBody>
          <a:bodyPr spcFirstLastPara="1" wrap="square" lIns="91425" tIns="45700" rIns="91425" bIns="45700" anchor="b" anchorCtr="0">
            <a:normAutofit/>
          </a:bodyPr>
          <a:lstStyle/>
          <a:p>
            <a:pPr marL="0" lvl="0" indent="0" algn="ctr" rtl="0">
              <a:lnSpc>
                <a:spcPct val="85000"/>
              </a:lnSpc>
              <a:spcBef>
                <a:spcPts val="0"/>
              </a:spcBef>
              <a:spcAft>
                <a:spcPts val="0"/>
              </a:spcAft>
              <a:buClr>
                <a:srgbClr val="3F3F3F"/>
              </a:buClr>
              <a:buSzPts val="2520"/>
              <a:buFont typeface="Calibri"/>
              <a:buNone/>
            </a:pPr>
            <a:r>
              <a:rPr lang="en" sz="2320"/>
              <a:t>Just fill in the email address you used on Common App and click Match Accounts.  You must have completed the (CA) FERPA Waiver on Common App before matching accounts. </a:t>
            </a:r>
            <a:endParaRPr sz="4120"/>
          </a:p>
        </p:txBody>
      </p:sp>
      <p:pic>
        <p:nvPicPr>
          <p:cNvPr id="259" name="Google Shape;259;p39"/>
          <p:cNvPicPr preferRelativeResize="0">
            <a:picLocks noGrp="1"/>
          </p:cNvPicPr>
          <p:nvPr>
            <p:ph type="body" idx="1"/>
          </p:nvPr>
        </p:nvPicPr>
        <p:blipFill rotWithShape="1">
          <a:blip r:embed="rId5">
            <a:alphaModFix/>
          </a:blip>
          <a:srcRect/>
          <a:stretch/>
        </p:blipFill>
        <p:spPr>
          <a:xfrm>
            <a:off x="76200" y="1428750"/>
            <a:ext cx="9165867" cy="2571750"/>
          </a:xfrm>
          <a:prstGeom prst="rect">
            <a:avLst/>
          </a:prstGeom>
          <a:noFill/>
          <a:ln>
            <a:noFill/>
          </a:ln>
        </p:spPr>
      </p:pic>
      <p:sp>
        <p:nvSpPr>
          <p:cNvPr id="260" name="Google Shape;260;p39"/>
          <p:cNvSpPr txBox="1"/>
          <p:nvPr/>
        </p:nvSpPr>
        <p:spPr>
          <a:xfrm>
            <a:off x="1066800" y="4075475"/>
            <a:ext cx="7010400" cy="5541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1500">
                <a:solidFill>
                  <a:schemeClr val="dk1"/>
                </a:solidFill>
                <a:latin typeface="Arial"/>
                <a:ea typeface="Arial"/>
                <a:cs typeface="Arial"/>
                <a:sym typeface="Arial"/>
              </a:rPr>
              <a:t>Once you match your Common App and Naviance accounts, Naviance will automatically import your colleges from Common App</a:t>
            </a:r>
            <a:endParaRPr sz="1100"/>
          </a:p>
        </p:txBody>
      </p:sp>
      <p:pic>
        <p:nvPicPr>
          <p:cNvPr id="2" name="Video 1">
            <a:hlinkClick r:id="" action="ppaction://media"/>
            <a:extLst>
              <a:ext uri="{FF2B5EF4-FFF2-40B4-BE49-F238E27FC236}">
                <a16:creationId xmlns:a16="http://schemas.microsoft.com/office/drawing/2014/main" id="{86DF36B2-39A6-420E-8601-58D1B9AAF183}"/>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7429500" y="3857625"/>
            <a:ext cx="1714499" cy="12858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82910"/>
    </mc:Choice>
    <mc:Fallback>
      <p:transition spd="slow" advTm="829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40"/>
          <p:cNvSpPr txBox="1">
            <a:spLocks noGrp="1"/>
          </p:cNvSpPr>
          <p:nvPr>
            <p:ph type="title"/>
          </p:nvPr>
        </p:nvSpPr>
        <p:spPr>
          <a:xfrm>
            <a:off x="685800" y="1188005"/>
            <a:ext cx="7543800" cy="1088100"/>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85000"/>
              </a:lnSpc>
              <a:spcBef>
                <a:spcPts val="0"/>
              </a:spcBef>
              <a:spcAft>
                <a:spcPts val="0"/>
              </a:spcAft>
              <a:buClr>
                <a:srgbClr val="3F3F3F"/>
              </a:buClr>
              <a:buSzPct val="100000"/>
              <a:buFont typeface="Calibri"/>
              <a:buNone/>
            </a:pPr>
            <a:r>
              <a:rPr lang="en" sz="2800"/>
              <a:t>In the Colleges I am applying to section:</a:t>
            </a:r>
            <a:br>
              <a:rPr lang="en" sz="2800"/>
            </a:br>
            <a:r>
              <a:rPr lang="en" sz="2800"/>
              <a:t>Click on the + sign on the right hand side of the page.  </a:t>
            </a:r>
            <a:endParaRPr/>
          </a:p>
        </p:txBody>
      </p:sp>
      <p:pic>
        <p:nvPicPr>
          <p:cNvPr id="266" name="Google Shape;266;p40"/>
          <p:cNvPicPr preferRelativeResize="0">
            <a:picLocks noGrp="1"/>
          </p:cNvPicPr>
          <p:nvPr>
            <p:ph type="body" idx="1"/>
          </p:nvPr>
        </p:nvPicPr>
        <p:blipFill rotWithShape="1">
          <a:blip r:embed="rId5">
            <a:alphaModFix/>
          </a:blip>
          <a:srcRect/>
          <a:stretch/>
        </p:blipFill>
        <p:spPr>
          <a:xfrm>
            <a:off x="800100" y="2528875"/>
            <a:ext cx="7543800" cy="1812300"/>
          </a:xfrm>
          <a:prstGeom prst="rect">
            <a:avLst/>
          </a:prstGeom>
          <a:noFill/>
          <a:ln>
            <a:noFill/>
          </a:ln>
        </p:spPr>
      </p:pic>
      <p:sp>
        <p:nvSpPr>
          <p:cNvPr id="267" name="Google Shape;267;p40"/>
          <p:cNvSpPr/>
          <p:nvPr/>
        </p:nvSpPr>
        <p:spPr>
          <a:xfrm>
            <a:off x="5837625" y="3537509"/>
            <a:ext cx="2057400" cy="857400"/>
          </a:xfrm>
          <a:prstGeom prst="rightArrow">
            <a:avLst>
              <a:gd name="adj1" fmla="val 50000"/>
              <a:gd name="adj2" fmla="val 50000"/>
            </a:avLst>
          </a:prstGeom>
          <a:solidFill>
            <a:srgbClr val="7030A0"/>
          </a:solidFill>
          <a:ln w="15875" cap="flat" cmpd="sng">
            <a:solidFill>
              <a:srgbClr val="364A7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68" name="Google Shape;268;p40"/>
          <p:cNvSpPr txBox="1"/>
          <p:nvPr/>
        </p:nvSpPr>
        <p:spPr>
          <a:xfrm>
            <a:off x="-153897" y="335775"/>
            <a:ext cx="9297900" cy="5232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 sz="2800" b="1">
                <a:solidFill>
                  <a:schemeClr val="dk1"/>
                </a:solidFill>
                <a:latin typeface="Bell MT"/>
                <a:ea typeface="Bell MT"/>
                <a:cs typeface="Bell MT"/>
                <a:sym typeface="Bell MT"/>
              </a:rPr>
              <a:t>Adding Colleges to your que:  Non Common App Colleges</a:t>
            </a:r>
            <a:endParaRPr/>
          </a:p>
        </p:txBody>
      </p:sp>
      <p:pic>
        <p:nvPicPr>
          <p:cNvPr id="2" name="Video 1">
            <a:hlinkClick r:id="" action="ppaction://media"/>
            <a:extLst>
              <a:ext uri="{FF2B5EF4-FFF2-40B4-BE49-F238E27FC236}">
                <a16:creationId xmlns:a16="http://schemas.microsoft.com/office/drawing/2014/main" id="{FAAB4966-EE84-4EDF-87C3-A29CF92B7135}"/>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7429500" y="3857625"/>
            <a:ext cx="1714499" cy="1285875"/>
          </a:xfrm>
          <a:prstGeom prst="rect">
            <a:avLst/>
          </a:prstGeom>
        </p:spPr>
      </p:pic>
    </p:spTree>
  </p:cSld>
  <p:clrMapOvr>
    <a:masterClrMapping/>
  </p:clrMapOvr>
  <p:transition spd="slow" advTm="54575">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41"/>
          <p:cNvSpPr txBox="1">
            <a:spLocks noGrp="1"/>
          </p:cNvSpPr>
          <p:nvPr>
            <p:ph type="title"/>
          </p:nvPr>
        </p:nvSpPr>
        <p:spPr>
          <a:xfrm>
            <a:off x="822960" y="322128"/>
            <a:ext cx="7543800" cy="1088100"/>
          </a:xfrm>
          <a:prstGeom prst="rect">
            <a:avLst/>
          </a:prstGeom>
          <a:noFill/>
          <a:ln>
            <a:noFill/>
          </a:ln>
        </p:spPr>
        <p:txBody>
          <a:bodyPr spcFirstLastPara="1" wrap="square" lIns="91425" tIns="45700" rIns="91425" bIns="45700" anchor="b" anchorCtr="0">
            <a:noAutofit/>
          </a:bodyPr>
          <a:lstStyle/>
          <a:p>
            <a:pPr marL="0" lvl="0" indent="0" algn="ctr" rtl="0">
              <a:lnSpc>
                <a:spcPct val="85000"/>
              </a:lnSpc>
              <a:spcBef>
                <a:spcPts val="0"/>
              </a:spcBef>
              <a:spcAft>
                <a:spcPts val="0"/>
              </a:spcAft>
              <a:buClr>
                <a:srgbClr val="3F3F3F"/>
              </a:buClr>
              <a:buSzPts val="2520"/>
              <a:buFont typeface="Calibri"/>
              <a:buNone/>
            </a:pPr>
            <a:r>
              <a:rPr lang="en" sz="2420"/>
              <a:t>Colleges I am applying to:</a:t>
            </a:r>
            <a:br>
              <a:rPr lang="en" sz="2420"/>
            </a:br>
            <a:r>
              <a:rPr lang="en" sz="2420"/>
              <a:t>Type in the name of the school.  Click on Add application.  Do not click on Request Transcript or I’ve submitted my application if you have not finished the application. </a:t>
            </a:r>
            <a:endParaRPr sz="4220"/>
          </a:p>
        </p:txBody>
      </p:sp>
      <p:pic>
        <p:nvPicPr>
          <p:cNvPr id="274" name="Google Shape;274;p41"/>
          <p:cNvPicPr preferRelativeResize="0">
            <a:picLocks noGrp="1"/>
          </p:cNvPicPr>
          <p:nvPr>
            <p:ph type="body" idx="1"/>
          </p:nvPr>
        </p:nvPicPr>
        <p:blipFill rotWithShape="1">
          <a:blip r:embed="rId5">
            <a:alphaModFix/>
          </a:blip>
          <a:srcRect/>
          <a:stretch/>
        </p:blipFill>
        <p:spPr>
          <a:xfrm>
            <a:off x="1677500" y="1609722"/>
            <a:ext cx="5834700" cy="3017100"/>
          </a:xfrm>
          <a:prstGeom prst="rect">
            <a:avLst/>
          </a:prstGeom>
          <a:noFill/>
          <a:ln>
            <a:noFill/>
          </a:ln>
        </p:spPr>
      </p:pic>
      <p:sp>
        <p:nvSpPr>
          <p:cNvPr id="275" name="Google Shape;275;p41"/>
          <p:cNvSpPr/>
          <p:nvPr/>
        </p:nvSpPr>
        <p:spPr>
          <a:xfrm>
            <a:off x="1426350" y="4050525"/>
            <a:ext cx="1828800" cy="742800"/>
          </a:xfrm>
          <a:prstGeom prst="ellipse">
            <a:avLst/>
          </a:prstGeom>
          <a:noFill/>
          <a:ln w="15875"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2" name="Video 1">
            <a:hlinkClick r:id="" action="ppaction://media"/>
            <a:extLst>
              <a:ext uri="{FF2B5EF4-FFF2-40B4-BE49-F238E27FC236}">
                <a16:creationId xmlns:a16="http://schemas.microsoft.com/office/drawing/2014/main" id="{96B43D0F-63B5-4DF5-82DC-2E998F3F7782}"/>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7429500" y="3857625"/>
            <a:ext cx="1714499" cy="12858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5420"/>
    </mc:Choice>
    <mc:Fallback>
      <p:transition spd="slow" advTm="554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pic>
        <p:nvPicPr>
          <p:cNvPr id="280" name="Google Shape;280;p42"/>
          <p:cNvPicPr preferRelativeResize="0">
            <a:picLocks noGrp="1"/>
          </p:cNvPicPr>
          <p:nvPr>
            <p:ph type="body" idx="1"/>
          </p:nvPr>
        </p:nvPicPr>
        <p:blipFill rotWithShape="1">
          <a:blip r:embed="rId5">
            <a:alphaModFix/>
          </a:blip>
          <a:srcRect/>
          <a:stretch/>
        </p:blipFill>
        <p:spPr>
          <a:xfrm>
            <a:off x="746500" y="2239550"/>
            <a:ext cx="7543800" cy="2178900"/>
          </a:xfrm>
          <a:prstGeom prst="rect">
            <a:avLst/>
          </a:prstGeom>
          <a:noFill/>
          <a:ln>
            <a:noFill/>
          </a:ln>
        </p:spPr>
      </p:pic>
      <p:sp>
        <p:nvSpPr>
          <p:cNvPr id="281" name="Google Shape;281;p42"/>
          <p:cNvSpPr txBox="1">
            <a:spLocks noGrp="1"/>
          </p:cNvSpPr>
          <p:nvPr>
            <p:ph type="title"/>
          </p:nvPr>
        </p:nvSpPr>
        <p:spPr>
          <a:xfrm>
            <a:off x="672910" y="804303"/>
            <a:ext cx="7543800" cy="1088100"/>
          </a:xfrm>
          <a:prstGeom prst="rect">
            <a:avLst/>
          </a:prstGeom>
          <a:noFill/>
          <a:ln>
            <a:noFill/>
          </a:ln>
        </p:spPr>
        <p:txBody>
          <a:bodyPr spcFirstLastPara="1" wrap="square" lIns="91425" tIns="45700" rIns="91425" bIns="45700" anchor="b" anchorCtr="0">
            <a:noAutofit/>
          </a:bodyPr>
          <a:lstStyle/>
          <a:p>
            <a:pPr marL="0" lvl="0" indent="0" algn="ctr" rtl="0">
              <a:lnSpc>
                <a:spcPct val="85000"/>
              </a:lnSpc>
              <a:spcBef>
                <a:spcPts val="0"/>
              </a:spcBef>
              <a:spcAft>
                <a:spcPts val="0"/>
              </a:spcAft>
              <a:buClr>
                <a:srgbClr val="3F3F3F"/>
              </a:buClr>
              <a:buSzPts val="4000"/>
              <a:buFont typeface="Bell MT"/>
              <a:buNone/>
            </a:pPr>
            <a:r>
              <a:rPr lang="en" sz="4000">
                <a:latin typeface="Bell MT"/>
                <a:ea typeface="Bell MT"/>
                <a:cs typeface="Bell MT"/>
                <a:sym typeface="Bell MT"/>
              </a:rPr>
              <a:t>The colleges you add to your Naviance account will queue up in </a:t>
            </a:r>
            <a:r>
              <a:rPr lang="en" sz="4000" b="1">
                <a:latin typeface="Bell MT"/>
                <a:ea typeface="Bell MT"/>
                <a:cs typeface="Bell MT"/>
                <a:sym typeface="Bell MT"/>
              </a:rPr>
              <a:t>Colleges I’m applying to</a:t>
            </a:r>
            <a:endParaRPr/>
          </a:p>
        </p:txBody>
      </p:sp>
      <p:pic>
        <p:nvPicPr>
          <p:cNvPr id="2" name="Video 1">
            <a:hlinkClick r:id="" action="ppaction://media"/>
            <a:extLst>
              <a:ext uri="{FF2B5EF4-FFF2-40B4-BE49-F238E27FC236}">
                <a16:creationId xmlns:a16="http://schemas.microsoft.com/office/drawing/2014/main" id="{A1B1CCF2-9B8B-400C-B849-A2BBE4BC902B}"/>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7429500" y="3857625"/>
            <a:ext cx="1714499" cy="12858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0170"/>
    </mc:Choice>
    <mc:Fallback>
      <p:transition spd="slow" advTm="501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43"/>
          <p:cNvSpPr txBox="1">
            <a:spLocks noGrp="1"/>
          </p:cNvSpPr>
          <p:nvPr>
            <p:ph type="title"/>
          </p:nvPr>
        </p:nvSpPr>
        <p:spPr>
          <a:xfrm>
            <a:off x="800110" y="54228"/>
            <a:ext cx="7543800" cy="1088100"/>
          </a:xfrm>
          <a:prstGeom prst="rect">
            <a:avLst/>
          </a:prstGeom>
          <a:noFill/>
          <a:ln>
            <a:noFill/>
          </a:ln>
        </p:spPr>
        <p:txBody>
          <a:bodyPr spcFirstLastPara="1" wrap="square" lIns="91425" tIns="45700" rIns="91425" bIns="45700" anchor="b" anchorCtr="0">
            <a:noAutofit/>
          </a:bodyPr>
          <a:lstStyle/>
          <a:p>
            <a:pPr marL="0" lvl="0" indent="0" algn="ctr" rtl="0">
              <a:lnSpc>
                <a:spcPct val="85000"/>
              </a:lnSpc>
              <a:spcBef>
                <a:spcPts val="0"/>
              </a:spcBef>
              <a:spcAft>
                <a:spcPts val="0"/>
              </a:spcAft>
              <a:buClr>
                <a:srgbClr val="3F3F3F"/>
              </a:buClr>
              <a:buSzPts val="2800"/>
              <a:buFont typeface="Bell MT"/>
              <a:buNone/>
            </a:pPr>
            <a:r>
              <a:rPr lang="en" sz="2800">
                <a:latin typeface="Bell MT"/>
                <a:ea typeface="Bell MT"/>
                <a:cs typeface="Bell MT"/>
                <a:sym typeface="Bell MT"/>
              </a:rPr>
              <a:t>When you are ready to request transcripts, you have to do </a:t>
            </a:r>
            <a:r>
              <a:rPr lang="en" sz="2800" b="1">
                <a:latin typeface="Bell MT"/>
                <a:ea typeface="Bell MT"/>
                <a:cs typeface="Bell MT"/>
                <a:sym typeface="Bell MT"/>
              </a:rPr>
              <a:t>2 things </a:t>
            </a:r>
            <a:r>
              <a:rPr lang="en" sz="2800">
                <a:latin typeface="Bell MT"/>
                <a:ea typeface="Bell MT"/>
                <a:cs typeface="Bell MT"/>
                <a:sym typeface="Bell MT"/>
              </a:rPr>
              <a:t>for your request to show up in your Counselors’ Queue in Naviance </a:t>
            </a:r>
            <a:endParaRPr sz="2800" b="1">
              <a:latin typeface="Bell MT"/>
              <a:ea typeface="Bell MT"/>
              <a:cs typeface="Bell MT"/>
              <a:sym typeface="Bell MT"/>
            </a:endParaRPr>
          </a:p>
        </p:txBody>
      </p:sp>
      <p:sp>
        <p:nvSpPr>
          <p:cNvPr id="287" name="Google Shape;287;p43"/>
          <p:cNvSpPr txBox="1"/>
          <p:nvPr/>
        </p:nvSpPr>
        <p:spPr>
          <a:xfrm>
            <a:off x="990600" y="3317063"/>
            <a:ext cx="6629400" cy="1477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1800">
                <a:solidFill>
                  <a:schemeClr val="dk1"/>
                </a:solidFill>
                <a:latin typeface="Arial"/>
                <a:ea typeface="Arial"/>
                <a:cs typeface="Arial"/>
                <a:sym typeface="Arial"/>
              </a:rPr>
              <a:t>	1. </a:t>
            </a:r>
            <a:r>
              <a:rPr lang="en" sz="1800">
                <a:solidFill>
                  <a:schemeClr val="dk1"/>
                </a:solidFill>
                <a:latin typeface="Bell MT"/>
                <a:ea typeface="Bell MT"/>
                <a:cs typeface="Bell MT"/>
                <a:sym typeface="Bell MT"/>
              </a:rPr>
              <a:t>Request Transcript (see above)</a:t>
            </a:r>
            <a:br>
              <a:rPr lang="en" sz="1800">
                <a:solidFill>
                  <a:schemeClr val="dk1"/>
                </a:solidFill>
                <a:latin typeface="Bell MT"/>
                <a:ea typeface="Bell MT"/>
                <a:cs typeface="Bell MT"/>
                <a:sym typeface="Bell MT"/>
              </a:rPr>
            </a:br>
            <a:r>
              <a:rPr lang="en" sz="1800">
                <a:solidFill>
                  <a:schemeClr val="dk1"/>
                </a:solidFill>
                <a:latin typeface="Bell MT"/>
                <a:ea typeface="Bell MT"/>
                <a:cs typeface="Bell MT"/>
                <a:sym typeface="Bell MT"/>
              </a:rPr>
              <a:t>	2. Check that you finished your application (See Above)</a:t>
            </a:r>
            <a:endParaRPr/>
          </a:p>
          <a:p>
            <a:pPr marL="0" marR="0" lvl="0" indent="0" algn="l" rtl="0">
              <a:spcBef>
                <a:spcPts val="0"/>
              </a:spcBef>
              <a:spcAft>
                <a:spcPts val="0"/>
              </a:spcAft>
              <a:buNone/>
            </a:pPr>
            <a:r>
              <a:rPr lang="en" sz="1800">
                <a:solidFill>
                  <a:schemeClr val="dk1"/>
                </a:solidFill>
                <a:latin typeface="Bell MT"/>
                <a:ea typeface="Bell MT"/>
                <a:cs typeface="Bell MT"/>
                <a:sym typeface="Bell MT"/>
              </a:rPr>
              <a:t> </a:t>
            </a:r>
            <a:endParaRPr/>
          </a:p>
          <a:p>
            <a:pPr marL="0" marR="0" lvl="0" indent="0" algn="l" rtl="0">
              <a:spcBef>
                <a:spcPts val="0"/>
              </a:spcBef>
              <a:spcAft>
                <a:spcPts val="0"/>
              </a:spcAft>
              <a:buNone/>
            </a:pPr>
            <a:r>
              <a:rPr lang="en" sz="1800" b="1">
                <a:solidFill>
                  <a:srgbClr val="FF0000"/>
                </a:solidFill>
                <a:latin typeface="Bell MT"/>
                <a:ea typeface="Bell MT"/>
                <a:cs typeface="Bell MT"/>
                <a:sym typeface="Bell MT"/>
              </a:rPr>
              <a:t>*****If you don’t complete both steps, your Counselor will not be able to see your request in their queue on Naviance.  </a:t>
            </a:r>
            <a:endParaRPr/>
          </a:p>
        </p:txBody>
      </p:sp>
      <p:sp>
        <p:nvSpPr>
          <p:cNvPr id="288" name="Google Shape;288;p43"/>
          <p:cNvSpPr txBox="1">
            <a:spLocks noGrp="1"/>
          </p:cNvSpPr>
          <p:nvPr>
            <p:ph type="body" idx="1"/>
          </p:nvPr>
        </p:nvSpPr>
        <p:spPr>
          <a:xfrm>
            <a:off x="800110" y="299546"/>
            <a:ext cx="7543800" cy="3017400"/>
          </a:xfrm>
          <a:prstGeom prst="rect">
            <a:avLst/>
          </a:prstGeom>
          <a:noFill/>
          <a:ln>
            <a:noFill/>
          </a:ln>
        </p:spPr>
        <p:txBody>
          <a:bodyPr spcFirstLastPara="1" wrap="square" lIns="0" tIns="45700" rIns="0" bIns="45700" anchor="t" anchorCtr="0">
            <a:normAutofit/>
          </a:bodyPr>
          <a:lstStyle/>
          <a:p>
            <a:pPr marL="91440" lvl="0" indent="0" algn="l" rtl="0">
              <a:lnSpc>
                <a:spcPct val="90000"/>
              </a:lnSpc>
              <a:spcBef>
                <a:spcPts val="0"/>
              </a:spcBef>
              <a:spcAft>
                <a:spcPts val="0"/>
              </a:spcAft>
              <a:buSzPts val="2000"/>
              <a:buNone/>
            </a:pPr>
            <a:endParaRPr/>
          </a:p>
        </p:txBody>
      </p:sp>
      <p:pic>
        <p:nvPicPr>
          <p:cNvPr id="289" name="Google Shape;289;p43"/>
          <p:cNvPicPr preferRelativeResize="0"/>
          <p:nvPr/>
        </p:nvPicPr>
        <p:blipFill>
          <a:blip r:embed="rId5">
            <a:alphaModFix/>
          </a:blip>
          <a:stretch>
            <a:fillRect/>
          </a:stretch>
        </p:blipFill>
        <p:spPr>
          <a:xfrm>
            <a:off x="567925" y="1329238"/>
            <a:ext cx="8168726" cy="1800925"/>
          </a:xfrm>
          <a:prstGeom prst="rect">
            <a:avLst/>
          </a:prstGeom>
          <a:noFill/>
          <a:ln>
            <a:noFill/>
          </a:ln>
        </p:spPr>
      </p:pic>
      <p:pic>
        <p:nvPicPr>
          <p:cNvPr id="2" name="Video 1">
            <a:hlinkClick r:id="" action="ppaction://media"/>
            <a:extLst>
              <a:ext uri="{FF2B5EF4-FFF2-40B4-BE49-F238E27FC236}">
                <a16:creationId xmlns:a16="http://schemas.microsoft.com/office/drawing/2014/main" id="{901F2DA6-1E46-4713-8E6A-367910886E22}"/>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7429500" y="3857625"/>
            <a:ext cx="1714499" cy="12858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0299"/>
    </mc:Choice>
    <mc:Fallback>
      <p:transition spd="slow" advTm="602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26"/>
          <p:cNvSpPr txBox="1">
            <a:spLocks noGrp="1"/>
          </p:cNvSpPr>
          <p:nvPr>
            <p:ph type="title"/>
          </p:nvPr>
        </p:nvSpPr>
        <p:spPr>
          <a:xfrm>
            <a:off x="822960" y="214953"/>
            <a:ext cx="7543800" cy="1088068"/>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85000"/>
              </a:lnSpc>
              <a:spcBef>
                <a:spcPts val="0"/>
              </a:spcBef>
              <a:spcAft>
                <a:spcPts val="0"/>
              </a:spcAft>
              <a:buClr>
                <a:srgbClr val="3F3F3F"/>
              </a:buClr>
              <a:buSzPts val="4800"/>
              <a:buFont typeface="Calibri"/>
              <a:buNone/>
            </a:pPr>
            <a:r>
              <a:rPr lang="en"/>
              <a:t>The college application consists on many pieces.  </a:t>
            </a:r>
            <a:endParaRPr/>
          </a:p>
        </p:txBody>
      </p:sp>
      <p:grpSp>
        <p:nvGrpSpPr>
          <p:cNvPr id="153" name="Google Shape;153;p26"/>
          <p:cNvGrpSpPr/>
          <p:nvPr/>
        </p:nvGrpSpPr>
        <p:grpSpPr>
          <a:xfrm>
            <a:off x="2308220" y="1453043"/>
            <a:ext cx="4572008" cy="2880352"/>
            <a:chOff x="1485895" y="91127"/>
            <a:chExt cx="4572008" cy="3840469"/>
          </a:xfrm>
        </p:grpSpPr>
        <p:sp>
          <p:nvSpPr>
            <p:cNvPr id="154" name="Google Shape;154;p26"/>
            <p:cNvSpPr/>
            <p:nvPr/>
          </p:nvSpPr>
          <p:spPr>
            <a:xfrm>
              <a:off x="2169648" y="140795"/>
              <a:ext cx="3379089" cy="3379089"/>
            </a:xfrm>
            <a:prstGeom prst="pie">
              <a:avLst>
                <a:gd name="adj1" fmla="val 16200000"/>
                <a:gd name="adj2" fmla="val 19285716"/>
              </a:avLst>
            </a:prstGeom>
            <a:solidFill>
              <a:schemeClr val="accent1"/>
            </a:solidFill>
            <a:ln w="158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6"/>
            <p:cNvSpPr txBox="1"/>
            <p:nvPr/>
          </p:nvSpPr>
          <p:spPr>
            <a:xfrm>
              <a:off x="3892581" y="462613"/>
              <a:ext cx="925226" cy="583295"/>
            </a:xfrm>
            <a:prstGeom prst="rect">
              <a:avLst/>
            </a:prstGeom>
            <a:noFill/>
            <a:ln>
              <a:noFill/>
            </a:ln>
          </p:spPr>
          <p:txBody>
            <a:bodyPr spcFirstLastPara="1" wrap="square" lIns="11425" tIns="11425" rIns="11425" bIns="11425" anchor="ctr" anchorCtr="0">
              <a:noAutofit/>
            </a:bodyPr>
            <a:lstStyle/>
            <a:p>
              <a:pPr marL="0" marR="0" lvl="0" indent="0" algn="ctr" rtl="0">
                <a:lnSpc>
                  <a:spcPct val="90000"/>
                </a:lnSpc>
                <a:spcBef>
                  <a:spcPts val="0"/>
                </a:spcBef>
                <a:spcAft>
                  <a:spcPts val="0"/>
                </a:spcAft>
                <a:buClr>
                  <a:schemeClr val="lt1"/>
                </a:buClr>
                <a:buSzPts val="900"/>
                <a:buFont typeface="Arial"/>
                <a:buNone/>
              </a:pPr>
              <a:r>
                <a:rPr lang="en" sz="900" b="0" i="0" u="none" strike="noStrike" cap="none">
                  <a:solidFill>
                    <a:schemeClr val="lt1"/>
                  </a:solidFill>
                  <a:latin typeface="Arial"/>
                  <a:ea typeface="Arial"/>
                  <a:cs typeface="Arial"/>
                  <a:sym typeface="Arial"/>
                </a:rPr>
                <a:t>Application</a:t>
              </a:r>
              <a:endParaRPr/>
            </a:p>
          </p:txBody>
        </p:sp>
        <p:sp>
          <p:nvSpPr>
            <p:cNvPr id="156" name="Google Shape;156;p26"/>
            <p:cNvSpPr/>
            <p:nvPr/>
          </p:nvSpPr>
          <p:spPr>
            <a:xfrm>
              <a:off x="2082355" y="321817"/>
              <a:ext cx="3379089" cy="3379089"/>
            </a:xfrm>
            <a:prstGeom prst="pie">
              <a:avLst>
                <a:gd name="adj1" fmla="val 19285716"/>
                <a:gd name="adj2" fmla="val 771428"/>
              </a:avLst>
            </a:prstGeom>
            <a:solidFill>
              <a:schemeClr val="accent1"/>
            </a:solidFill>
            <a:ln w="158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6"/>
            <p:cNvSpPr txBox="1"/>
            <p:nvPr/>
          </p:nvSpPr>
          <p:spPr>
            <a:xfrm>
              <a:off x="4395422" y="1528635"/>
              <a:ext cx="981544" cy="623522"/>
            </a:xfrm>
            <a:prstGeom prst="rect">
              <a:avLst/>
            </a:prstGeom>
            <a:noFill/>
            <a:ln>
              <a:noFill/>
            </a:ln>
          </p:spPr>
          <p:txBody>
            <a:bodyPr spcFirstLastPara="1" wrap="square" lIns="11425" tIns="11425" rIns="11425" bIns="11425" anchor="ctr" anchorCtr="0">
              <a:noAutofit/>
            </a:bodyPr>
            <a:lstStyle/>
            <a:p>
              <a:pPr marL="0" marR="0" lvl="0" indent="0" algn="ctr" rtl="0">
                <a:lnSpc>
                  <a:spcPct val="90000"/>
                </a:lnSpc>
                <a:spcBef>
                  <a:spcPts val="0"/>
                </a:spcBef>
                <a:spcAft>
                  <a:spcPts val="0"/>
                </a:spcAft>
                <a:buClr>
                  <a:schemeClr val="lt1"/>
                </a:buClr>
                <a:buSzPts val="900"/>
                <a:buFont typeface="Arial"/>
                <a:buNone/>
              </a:pPr>
              <a:r>
                <a:rPr lang="en" sz="900" b="0" i="0" u="none" strike="noStrike" cap="none">
                  <a:solidFill>
                    <a:schemeClr val="lt1"/>
                  </a:solidFill>
                  <a:latin typeface="Arial"/>
                  <a:ea typeface="Arial"/>
                  <a:cs typeface="Arial"/>
                  <a:sym typeface="Arial"/>
                </a:rPr>
                <a:t>Essay</a:t>
              </a:r>
              <a:endParaRPr/>
            </a:p>
          </p:txBody>
        </p:sp>
        <p:sp>
          <p:nvSpPr>
            <p:cNvPr id="158" name="Google Shape;158;p26"/>
            <p:cNvSpPr/>
            <p:nvPr/>
          </p:nvSpPr>
          <p:spPr>
            <a:xfrm>
              <a:off x="2082355" y="321817"/>
              <a:ext cx="3379089" cy="3379089"/>
            </a:xfrm>
            <a:prstGeom prst="pie">
              <a:avLst>
                <a:gd name="adj1" fmla="val 771428"/>
                <a:gd name="adj2" fmla="val 3857143"/>
              </a:avLst>
            </a:prstGeom>
            <a:solidFill>
              <a:schemeClr val="accent1"/>
            </a:solidFill>
            <a:ln w="158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26"/>
            <p:cNvSpPr txBox="1"/>
            <p:nvPr/>
          </p:nvSpPr>
          <p:spPr>
            <a:xfrm>
              <a:off x="4254627" y="2333180"/>
              <a:ext cx="884999" cy="643636"/>
            </a:xfrm>
            <a:prstGeom prst="rect">
              <a:avLst/>
            </a:prstGeom>
            <a:noFill/>
            <a:ln>
              <a:noFill/>
            </a:ln>
          </p:spPr>
          <p:txBody>
            <a:bodyPr spcFirstLastPara="1" wrap="square" lIns="11425" tIns="11425" rIns="11425" bIns="11425" anchor="ctr" anchorCtr="0">
              <a:noAutofit/>
            </a:bodyPr>
            <a:lstStyle/>
            <a:p>
              <a:pPr marL="0" marR="0" lvl="0" indent="0" algn="ctr" rtl="0">
                <a:lnSpc>
                  <a:spcPct val="90000"/>
                </a:lnSpc>
                <a:spcBef>
                  <a:spcPts val="0"/>
                </a:spcBef>
                <a:spcAft>
                  <a:spcPts val="0"/>
                </a:spcAft>
                <a:buClr>
                  <a:schemeClr val="lt1"/>
                </a:buClr>
                <a:buSzPts val="900"/>
                <a:buFont typeface="Arial"/>
                <a:buNone/>
              </a:pPr>
              <a:r>
                <a:rPr lang="en" sz="900" b="0" i="0" u="none" strike="noStrike" cap="none">
                  <a:solidFill>
                    <a:schemeClr val="lt1"/>
                  </a:solidFill>
                  <a:latin typeface="Arial"/>
                  <a:ea typeface="Arial"/>
                  <a:cs typeface="Arial"/>
                  <a:sym typeface="Arial"/>
                </a:rPr>
                <a:t>SAT/ACT Scores</a:t>
              </a:r>
              <a:endParaRPr/>
            </a:p>
          </p:txBody>
        </p:sp>
        <p:sp>
          <p:nvSpPr>
            <p:cNvPr id="160" name="Google Shape;160;p26"/>
            <p:cNvSpPr/>
            <p:nvPr/>
          </p:nvSpPr>
          <p:spPr>
            <a:xfrm>
              <a:off x="2082355" y="321817"/>
              <a:ext cx="3379089" cy="3379089"/>
            </a:xfrm>
            <a:prstGeom prst="pie">
              <a:avLst>
                <a:gd name="adj1" fmla="val 3857226"/>
                <a:gd name="adj2" fmla="val 6942858"/>
              </a:avLst>
            </a:prstGeom>
            <a:solidFill>
              <a:schemeClr val="accent1"/>
            </a:solidFill>
            <a:ln w="158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6"/>
            <p:cNvSpPr txBox="1"/>
            <p:nvPr/>
          </p:nvSpPr>
          <p:spPr>
            <a:xfrm>
              <a:off x="3319343" y="2976816"/>
              <a:ext cx="905113" cy="643636"/>
            </a:xfrm>
            <a:prstGeom prst="rect">
              <a:avLst/>
            </a:prstGeom>
            <a:noFill/>
            <a:ln>
              <a:noFill/>
            </a:ln>
          </p:spPr>
          <p:txBody>
            <a:bodyPr spcFirstLastPara="1" wrap="square" lIns="11425" tIns="11425" rIns="11425" bIns="11425" anchor="ctr" anchorCtr="0">
              <a:noAutofit/>
            </a:bodyPr>
            <a:lstStyle/>
            <a:p>
              <a:pPr marL="0" marR="0" lvl="0" indent="0" algn="ctr" rtl="0">
                <a:lnSpc>
                  <a:spcPct val="90000"/>
                </a:lnSpc>
                <a:spcBef>
                  <a:spcPts val="0"/>
                </a:spcBef>
                <a:spcAft>
                  <a:spcPts val="0"/>
                </a:spcAft>
                <a:buClr>
                  <a:schemeClr val="lt1"/>
                </a:buClr>
                <a:buSzPts val="900"/>
                <a:buFont typeface="Arial"/>
                <a:buNone/>
              </a:pPr>
              <a:r>
                <a:rPr lang="en" sz="900" b="0" i="0" u="none" strike="noStrike" cap="none">
                  <a:solidFill>
                    <a:schemeClr val="lt1"/>
                  </a:solidFill>
                  <a:latin typeface="Arial"/>
                  <a:ea typeface="Arial"/>
                  <a:cs typeface="Arial"/>
                  <a:sym typeface="Arial"/>
                </a:rPr>
                <a:t>Recommendation Letters</a:t>
              </a:r>
              <a:endParaRPr/>
            </a:p>
          </p:txBody>
        </p:sp>
        <p:sp>
          <p:nvSpPr>
            <p:cNvPr id="162" name="Google Shape;162;p26"/>
            <p:cNvSpPr/>
            <p:nvPr/>
          </p:nvSpPr>
          <p:spPr>
            <a:xfrm>
              <a:off x="2082355" y="321817"/>
              <a:ext cx="3379089" cy="3379089"/>
            </a:xfrm>
            <a:prstGeom prst="pie">
              <a:avLst>
                <a:gd name="adj1" fmla="val 6942858"/>
                <a:gd name="adj2" fmla="val 10028574"/>
              </a:avLst>
            </a:prstGeom>
            <a:solidFill>
              <a:schemeClr val="accent1"/>
            </a:solidFill>
            <a:ln w="158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6"/>
            <p:cNvSpPr txBox="1"/>
            <p:nvPr/>
          </p:nvSpPr>
          <p:spPr>
            <a:xfrm>
              <a:off x="2404173" y="2333180"/>
              <a:ext cx="884999" cy="643636"/>
            </a:xfrm>
            <a:prstGeom prst="rect">
              <a:avLst/>
            </a:prstGeom>
            <a:noFill/>
            <a:ln>
              <a:noFill/>
            </a:ln>
          </p:spPr>
          <p:txBody>
            <a:bodyPr spcFirstLastPara="1" wrap="square" lIns="11425" tIns="11425" rIns="11425" bIns="11425" anchor="ctr" anchorCtr="0">
              <a:noAutofit/>
            </a:bodyPr>
            <a:lstStyle/>
            <a:p>
              <a:pPr marL="0" marR="0" lvl="0" indent="0" algn="ctr" rtl="0">
                <a:lnSpc>
                  <a:spcPct val="90000"/>
                </a:lnSpc>
                <a:spcBef>
                  <a:spcPts val="0"/>
                </a:spcBef>
                <a:spcAft>
                  <a:spcPts val="0"/>
                </a:spcAft>
                <a:buClr>
                  <a:schemeClr val="lt1"/>
                </a:buClr>
                <a:buSzPts val="900"/>
                <a:buFont typeface="Arial"/>
                <a:buNone/>
              </a:pPr>
              <a:r>
                <a:rPr lang="en" sz="900" b="0" i="0" u="none" strike="noStrike" cap="none">
                  <a:solidFill>
                    <a:schemeClr val="lt1"/>
                  </a:solidFill>
                  <a:latin typeface="Arial"/>
                  <a:ea typeface="Arial"/>
                  <a:cs typeface="Arial"/>
                  <a:sym typeface="Arial"/>
                </a:rPr>
                <a:t>Transcript</a:t>
              </a:r>
              <a:endParaRPr/>
            </a:p>
          </p:txBody>
        </p:sp>
        <p:sp>
          <p:nvSpPr>
            <p:cNvPr id="164" name="Google Shape;164;p26"/>
            <p:cNvSpPr/>
            <p:nvPr/>
          </p:nvSpPr>
          <p:spPr>
            <a:xfrm>
              <a:off x="2082355" y="321817"/>
              <a:ext cx="3379089" cy="3379089"/>
            </a:xfrm>
            <a:prstGeom prst="pie">
              <a:avLst>
                <a:gd name="adj1" fmla="val 10028574"/>
                <a:gd name="adj2" fmla="val 13114284"/>
              </a:avLst>
            </a:prstGeom>
            <a:solidFill>
              <a:schemeClr val="accent1"/>
            </a:solidFill>
            <a:ln w="158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6"/>
            <p:cNvSpPr txBox="1"/>
            <p:nvPr/>
          </p:nvSpPr>
          <p:spPr>
            <a:xfrm>
              <a:off x="2166832" y="1528635"/>
              <a:ext cx="981544" cy="623522"/>
            </a:xfrm>
            <a:prstGeom prst="rect">
              <a:avLst/>
            </a:prstGeom>
            <a:noFill/>
            <a:ln>
              <a:noFill/>
            </a:ln>
          </p:spPr>
          <p:txBody>
            <a:bodyPr spcFirstLastPara="1" wrap="square" lIns="11425" tIns="11425" rIns="11425" bIns="11425" anchor="ctr" anchorCtr="0">
              <a:noAutofit/>
            </a:bodyPr>
            <a:lstStyle/>
            <a:p>
              <a:pPr marL="0" marR="0" lvl="0" indent="0" algn="ctr" rtl="0">
                <a:lnSpc>
                  <a:spcPct val="90000"/>
                </a:lnSpc>
                <a:spcBef>
                  <a:spcPts val="0"/>
                </a:spcBef>
                <a:spcAft>
                  <a:spcPts val="0"/>
                </a:spcAft>
                <a:buClr>
                  <a:schemeClr val="lt1"/>
                </a:buClr>
                <a:buSzPts val="900"/>
                <a:buFont typeface="Arial"/>
                <a:buNone/>
              </a:pPr>
              <a:r>
                <a:rPr lang="en" sz="900" b="0" i="0" u="none" strike="noStrike" cap="none">
                  <a:solidFill>
                    <a:schemeClr val="lt1"/>
                  </a:solidFill>
                  <a:latin typeface="Arial"/>
                  <a:ea typeface="Arial"/>
                  <a:cs typeface="Arial"/>
                  <a:sym typeface="Arial"/>
                </a:rPr>
                <a:t>Interview</a:t>
              </a:r>
              <a:endParaRPr/>
            </a:p>
          </p:txBody>
        </p:sp>
        <p:sp>
          <p:nvSpPr>
            <p:cNvPr id="166" name="Google Shape;166;p26"/>
            <p:cNvSpPr/>
            <p:nvPr/>
          </p:nvSpPr>
          <p:spPr>
            <a:xfrm>
              <a:off x="1485895" y="91127"/>
              <a:ext cx="4572008" cy="3840469"/>
            </a:xfrm>
            <a:prstGeom prst="pie">
              <a:avLst>
                <a:gd name="adj1" fmla="val 13114284"/>
                <a:gd name="adj2" fmla="val 16200000"/>
              </a:avLst>
            </a:prstGeom>
            <a:solidFill>
              <a:schemeClr val="accent1"/>
            </a:solidFill>
            <a:ln w="158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6"/>
            <p:cNvSpPr txBox="1"/>
            <p:nvPr/>
          </p:nvSpPr>
          <p:spPr>
            <a:xfrm>
              <a:off x="2476497" y="456886"/>
              <a:ext cx="1251859" cy="662938"/>
            </a:xfrm>
            <a:prstGeom prst="rect">
              <a:avLst/>
            </a:prstGeom>
            <a:noFill/>
            <a:ln>
              <a:noFill/>
            </a:ln>
          </p:spPr>
          <p:txBody>
            <a:bodyPr spcFirstLastPara="1" wrap="square" lIns="11425" tIns="11425" rIns="11425" bIns="11425" anchor="ctr" anchorCtr="0">
              <a:noAutofit/>
            </a:bodyPr>
            <a:lstStyle/>
            <a:p>
              <a:pPr marL="0" marR="0" lvl="0" indent="0" algn="ctr" rtl="0">
                <a:lnSpc>
                  <a:spcPct val="90000"/>
                </a:lnSpc>
                <a:spcBef>
                  <a:spcPts val="0"/>
                </a:spcBef>
                <a:spcAft>
                  <a:spcPts val="0"/>
                </a:spcAft>
                <a:buClr>
                  <a:schemeClr val="lt1"/>
                </a:buClr>
                <a:buSzPts val="900"/>
                <a:buFont typeface="Arial"/>
                <a:buNone/>
              </a:pPr>
              <a:r>
                <a:rPr lang="en" sz="900" b="0" i="0" u="none" strike="noStrike" cap="none">
                  <a:solidFill>
                    <a:schemeClr val="lt1"/>
                  </a:solidFill>
                  <a:latin typeface="Arial"/>
                  <a:ea typeface="Arial"/>
                  <a:cs typeface="Arial"/>
                  <a:sym typeface="Arial"/>
                </a:rPr>
                <a:t>Portfolio </a:t>
              </a:r>
              <a:endParaRPr/>
            </a:p>
          </p:txBody>
        </p:sp>
      </p:grpSp>
      <p:pic>
        <p:nvPicPr>
          <p:cNvPr id="2" name="Video 1">
            <a:hlinkClick r:id="" action="ppaction://media"/>
            <a:extLst>
              <a:ext uri="{FF2B5EF4-FFF2-40B4-BE49-F238E27FC236}">
                <a16:creationId xmlns:a16="http://schemas.microsoft.com/office/drawing/2014/main" id="{64139BFD-1E66-4CB2-8839-89B5FCDB001F}"/>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7429500" y="3857625"/>
            <a:ext cx="1714499" cy="12858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9297"/>
    </mc:Choice>
    <mc:Fallback>
      <p:transition spd="slow" advTm="192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44"/>
          <p:cNvSpPr txBox="1">
            <a:spLocks noGrp="1"/>
          </p:cNvSpPr>
          <p:nvPr>
            <p:ph type="title"/>
          </p:nvPr>
        </p:nvSpPr>
        <p:spPr>
          <a:xfrm>
            <a:off x="746510" y="86353"/>
            <a:ext cx="7543800" cy="1088100"/>
          </a:xfrm>
          <a:prstGeom prst="rect">
            <a:avLst/>
          </a:prstGeom>
          <a:noFill/>
          <a:ln>
            <a:noFill/>
          </a:ln>
        </p:spPr>
        <p:txBody>
          <a:bodyPr spcFirstLastPara="1" wrap="square" lIns="91425" tIns="45700" rIns="91425" bIns="45700" anchor="b" anchorCtr="0">
            <a:noAutofit/>
          </a:bodyPr>
          <a:lstStyle/>
          <a:p>
            <a:pPr marL="0" lvl="0" indent="0" algn="ctr" rtl="0">
              <a:lnSpc>
                <a:spcPct val="85000"/>
              </a:lnSpc>
              <a:spcBef>
                <a:spcPts val="0"/>
              </a:spcBef>
              <a:spcAft>
                <a:spcPts val="0"/>
              </a:spcAft>
              <a:buClr>
                <a:srgbClr val="3F3F3F"/>
              </a:buClr>
              <a:buSzPts val="4000"/>
              <a:buFont typeface="Bell MT"/>
              <a:buNone/>
            </a:pPr>
            <a:r>
              <a:rPr lang="en" sz="4000">
                <a:latin typeface="Bell MT"/>
                <a:ea typeface="Bell MT"/>
                <a:cs typeface="Bell MT"/>
                <a:sym typeface="Bell MT"/>
              </a:rPr>
              <a:t>Requesting a Transcript</a:t>
            </a:r>
            <a:endParaRPr/>
          </a:p>
        </p:txBody>
      </p:sp>
      <p:pic>
        <p:nvPicPr>
          <p:cNvPr id="295" name="Google Shape;295;p44"/>
          <p:cNvPicPr preferRelativeResize="0"/>
          <p:nvPr/>
        </p:nvPicPr>
        <p:blipFill>
          <a:blip r:embed="rId5">
            <a:alphaModFix/>
          </a:blip>
          <a:stretch>
            <a:fillRect/>
          </a:stretch>
        </p:blipFill>
        <p:spPr>
          <a:xfrm>
            <a:off x="341688" y="1338266"/>
            <a:ext cx="8353425" cy="2466975"/>
          </a:xfrm>
          <a:prstGeom prst="rect">
            <a:avLst/>
          </a:prstGeom>
          <a:noFill/>
          <a:ln>
            <a:noFill/>
          </a:ln>
        </p:spPr>
      </p:pic>
      <p:sp>
        <p:nvSpPr>
          <p:cNvPr id="296" name="Google Shape;296;p44"/>
          <p:cNvSpPr txBox="1"/>
          <p:nvPr/>
        </p:nvSpPr>
        <p:spPr>
          <a:xfrm>
            <a:off x="1682375" y="3969075"/>
            <a:ext cx="61722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Calibri"/>
                <a:ea typeface="Calibri"/>
                <a:cs typeface="Calibri"/>
                <a:sym typeface="Calibri"/>
              </a:rPr>
              <a:t>Click on the + Request transcripts button near the top of the page, then check the box for each school you are requesting a transcript for.  </a:t>
            </a:r>
            <a:endParaRPr>
              <a:latin typeface="Calibri"/>
              <a:ea typeface="Calibri"/>
              <a:cs typeface="Calibri"/>
              <a:sym typeface="Calibri"/>
            </a:endParaRPr>
          </a:p>
        </p:txBody>
      </p:sp>
      <p:pic>
        <p:nvPicPr>
          <p:cNvPr id="2" name="Video 1">
            <a:hlinkClick r:id="" action="ppaction://media"/>
            <a:extLst>
              <a:ext uri="{FF2B5EF4-FFF2-40B4-BE49-F238E27FC236}">
                <a16:creationId xmlns:a16="http://schemas.microsoft.com/office/drawing/2014/main" id="{68A8FA73-B995-4550-8B59-16FF85B805BB}"/>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7429500" y="3857625"/>
            <a:ext cx="1714499" cy="12858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5402"/>
    </mc:Choice>
    <mc:Fallback>
      <p:transition spd="slow" advTm="254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p45"/>
          <p:cNvSpPr txBox="1">
            <a:spLocks noGrp="1"/>
          </p:cNvSpPr>
          <p:nvPr>
            <p:ph type="title"/>
          </p:nvPr>
        </p:nvSpPr>
        <p:spPr>
          <a:xfrm>
            <a:off x="800110" y="54228"/>
            <a:ext cx="7543800" cy="1088100"/>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Clr>
                <a:srgbClr val="3F3F3F"/>
              </a:buClr>
              <a:buSzPts val="2800"/>
              <a:buFont typeface="Bell MT"/>
              <a:buNone/>
            </a:pPr>
            <a:r>
              <a:rPr lang="en" sz="2800">
                <a:latin typeface="Bell MT"/>
                <a:ea typeface="Bell MT"/>
                <a:cs typeface="Bell MT"/>
                <a:sym typeface="Bell MT"/>
              </a:rPr>
              <a:t>To mark that you completed your application, click on the EDIT button (See Below)</a:t>
            </a:r>
            <a:endParaRPr sz="2800" b="1">
              <a:latin typeface="Bell MT"/>
              <a:ea typeface="Bell MT"/>
              <a:cs typeface="Bell MT"/>
              <a:sym typeface="Bell MT"/>
            </a:endParaRPr>
          </a:p>
        </p:txBody>
      </p:sp>
      <p:pic>
        <p:nvPicPr>
          <p:cNvPr id="302" name="Google Shape;302;p45"/>
          <p:cNvPicPr preferRelativeResize="0"/>
          <p:nvPr/>
        </p:nvPicPr>
        <p:blipFill>
          <a:blip r:embed="rId5">
            <a:alphaModFix/>
          </a:blip>
          <a:stretch>
            <a:fillRect/>
          </a:stretch>
        </p:blipFill>
        <p:spPr>
          <a:xfrm>
            <a:off x="152925" y="1326950"/>
            <a:ext cx="8838150" cy="1909175"/>
          </a:xfrm>
          <a:prstGeom prst="rect">
            <a:avLst/>
          </a:prstGeom>
          <a:noFill/>
          <a:ln>
            <a:noFill/>
          </a:ln>
        </p:spPr>
      </p:pic>
      <p:pic>
        <p:nvPicPr>
          <p:cNvPr id="2" name="Video 1">
            <a:hlinkClick r:id="" action="ppaction://media"/>
            <a:extLst>
              <a:ext uri="{FF2B5EF4-FFF2-40B4-BE49-F238E27FC236}">
                <a16:creationId xmlns:a16="http://schemas.microsoft.com/office/drawing/2014/main" id="{FA80B017-94F0-4CA4-9173-0CE20F43ABC7}"/>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7429500" y="3857625"/>
            <a:ext cx="1714499" cy="12858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2937"/>
    </mc:Choice>
    <mc:Fallback>
      <p:transition spd="slow" advTm="129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p46"/>
          <p:cNvSpPr txBox="1">
            <a:spLocks noGrp="1"/>
          </p:cNvSpPr>
          <p:nvPr>
            <p:ph type="title"/>
          </p:nvPr>
        </p:nvSpPr>
        <p:spPr>
          <a:xfrm>
            <a:off x="800110" y="3"/>
            <a:ext cx="7543800" cy="10881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SzPts val="990"/>
              <a:buNone/>
            </a:pPr>
            <a:r>
              <a:rPr lang="en" sz="2420"/>
              <a:t>Now click on the box next to I’ve submitted my application</a:t>
            </a:r>
            <a:endParaRPr sz="2420"/>
          </a:p>
        </p:txBody>
      </p:sp>
      <p:sp>
        <p:nvSpPr>
          <p:cNvPr id="308" name="Google Shape;308;p46"/>
          <p:cNvSpPr txBox="1">
            <a:spLocks noGrp="1"/>
          </p:cNvSpPr>
          <p:nvPr>
            <p:ph type="body" idx="1"/>
          </p:nvPr>
        </p:nvSpPr>
        <p:spPr>
          <a:xfrm>
            <a:off x="822959" y="1384300"/>
            <a:ext cx="7543800" cy="3017400"/>
          </a:xfrm>
          <a:prstGeom prst="rect">
            <a:avLst/>
          </a:prstGeom>
        </p:spPr>
        <p:txBody>
          <a:bodyPr spcFirstLastPara="1" wrap="square" lIns="0" tIns="45700" rIns="0" bIns="45700" anchor="t" anchorCtr="0">
            <a:normAutofit/>
          </a:bodyPr>
          <a:lstStyle/>
          <a:p>
            <a:pPr marL="0" lvl="0" indent="0" algn="l" rtl="0">
              <a:spcBef>
                <a:spcPts val="1200"/>
              </a:spcBef>
              <a:spcAft>
                <a:spcPts val="200"/>
              </a:spcAft>
              <a:buNone/>
            </a:pPr>
            <a:endParaRPr/>
          </a:p>
        </p:txBody>
      </p:sp>
      <p:pic>
        <p:nvPicPr>
          <p:cNvPr id="309" name="Google Shape;309;p46"/>
          <p:cNvPicPr preferRelativeResize="0"/>
          <p:nvPr/>
        </p:nvPicPr>
        <p:blipFill>
          <a:blip r:embed="rId5">
            <a:alphaModFix/>
          </a:blip>
          <a:stretch>
            <a:fillRect/>
          </a:stretch>
        </p:blipFill>
        <p:spPr>
          <a:xfrm>
            <a:off x="745300" y="1303050"/>
            <a:ext cx="6659175" cy="3401975"/>
          </a:xfrm>
          <a:prstGeom prst="rect">
            <a:avLst/>
          </a:prstGeom>
          <a:noFill/>
          <a:ln>
            <a:noFill/>
          </a:ln>
        </p:spPr>
      </p:pic>
      <p:pic>
        <p:nvPicPr>
          <p:cNvPr id="2" name="Video 1">
            <a:hlinkClick r:id="" action="ppaction://media"/>
            <a:extLst>
              <a:ext uri="{FF2B5EF4-FFF2-40B4-BE49-F238E27FC236}">
                <a16:creationId xmlns:a16="http://schemas.microsoft.com/office/drawing/2014/main" id="{AF9F21F0-0119-4B3B-8F8D-E8D43836AAD8}"/>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7429500" y="3857625"/>
            <a:ext cx="1714499" cy="12858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9964"/>
    </mc:Choice>
    <mc:Fallback>
      <p:transition spd="slow" advTm="99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Google Shape;314;p47"/>
          <p:cNvSpPr txBox="1">
            <a:spLocks noGrp="1"/>
          </p:cNvSpPr>
          <p:nvPr>
            <p:ph type="title"/>
          </p:nvPr>
        </p:nvSpPr>
        <p:spPr>
          <a:xfrm>
            <a:off x="865835" y="3"/>
            <a:ext cx="7543800" cy="10881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SzPts val="990"/>
              <a:buNone/>
            </a:pPr>
            <a:r>
              <a:rPr lang="en" sz="2720"/>
              <a:t>You will now see that under transcripts it says </a:t>
            </a:r>
            <a:r>
              <a:rPr lang="en" sz="2720" b="1"/>
              <a:t>requested</a:t>
            </a:r>
            <a:r>
              <a:rPr lang="en" sz="2720"/>
              <a:t> and under application it says </a:t>
            </a:r>
            <a:r>
              <a:rPr lang="en" sz="2720" b="1"/>
              <a:t>submitted</a:t>
            </a:r>
            <a:endParaRPr sz="2720" b="1"/>
          </a:p>
        </p:txBody>
      </p:sp>
      <p:pic>
        <p:nvPicPr>
          <p:cNvPr id="315" name="Google Shape;315;p47"/>
          <p:cNvPicPr preferRelativeResize="0"/>
          <p:nvPr/>
        </p:nvPicPr>
        <p:blipFill>
          <a:blip r:embed="rId5">
            <a:alphaModFix/>
          </a:blip>
          <a:stretch>
            <a:fillRect/>
          </a:stretch>
        </p:blipFill>
        <p:spPr>
          <a:xfrm>
            <a:off x="265300" y="1660162"/>
            <a:ext cx="8613377" cy="1415975"/>
          </a:xfrm>
          <a:prstGeom prst="rect">
            <a:avLst/>
          </a:prstGeom>
          <a:noFill/>
          <a:ln>
            <a:noFill/>
          </a:ln>
        </p:spPr>
      </p:pic>
      <p:sp>
        <p:nvSpPr>
          <p:cNvPr id="316" name="Google Shape;316;p47"/>
          <p:cNvSpPr txBox="1"/>
          <p:nvPr/>
        </p:nvSpPr>
        <p:spPr>
          <a:xfrm>
            <a:off x="996550" y="3289700"/>
            <a:ext cx="64614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rgbClr val="FF0000"/>
                </a:solidFill>
                <a:latin typeface="Calibri"/>
                <a:ea typeface="Calibri"/>
                <a:cs typeface="Calibri"/>
                <a:sym typeface="Calibri"/>
              </a:rPr>
              <a:t>Again, if both of these two steps are not completed, I will not know that you need a transcript to be sent!!!!</a:t>
            </a:r>
            <a:endParaRPr b="1">
              <a:solidFill>
                <a:srgbClr val="FF0000"/>
              </a:solidFill>
              <a:latin typeface="Calibri"/>
              <a:ea typeface="Calibri"/>
              <a:cs typeface="Calibri"/>
              <a:sym typeface="Calibri"/>
            </a:endParaRPr>
          </a:p>
        </p:txBody>
      </p:sp>
      <p:pic>
        <p:nvPicPr>
          <p:cNvPr id="2" name="Video 1">
            <a:hlinkClick r:id="" action="ppaction://media"/>
            <a:extLst>
              <a:ext uri="{FF2B5EF4-FFF2-40B4-BE49-F238E27FC236}">
                <a16:creationId xmlns:a16="http://schemas.microsoft.com/office/drawing/2014/main" id="{521B868F-C2EC-4395-9FD3-6E47F0AED334}"/>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7429500" y="3857625"/>
            <a:ext cx="1714499" cy="12858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3910"/>
    </mc:Choice>
    <mc:Fallback>
      <p:transition spd="slow" advTm="439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Google Shape;321;p48"/>
          <p:cNvSpPr txBox="1">
            <a:spLocks noGrp="1"/>
          </p:cNvSpPr>
          <p:nvPr>
            <p:ph type="body" idx="1"/>
          </p:nvPr>
        </p:nvSpPr>
        <p:spPr>
          <a:xfrm>
            <a:off x="838200" y="400050"/>
            <a:ext cx="7254240" cy="1530350"/>
          </a:xfrm>
          <a:prstGeom prst="rect">
            <a:avLst/>
          </a:prstGeom>
          <a:noFill/>
          <a:ln>
            <a:noFill/>
          </a:ln>
        </p:spPr>
        <p:txBody>
          <a:bodyPr spcFirstLastPara="1" wrap="square" lIns="0" tIns="45700" rIns="0" bIns="45700" anchor="t" anchorCtr="0">
            <a:noAutofit/>
          </a:bodyPr>
          <a:lstStyle/>
          <a:p>
            <a:pPr marL="91440" lvl="0" indent="-91440" algn="l" rtl="0">
              <a:lnSpc>
                <a:spcPct val="90000"/>
              </a:lnSpc>
              <a:spcBef>
                <a:spcPts val="0"/>
              </a:spcBef>
              <a:spcAft>
                <a:spcPts val="0"/>
              </a:spcAft>
              <a:buSzPts val="1100"/>
              <a:buChar char=" "/>
            </a:pPr>
            <a:r>
              <a:rPr lang="en" sz="1100"/>
              <a:t>Go to the COLLEGES tab at the top of the page.</a:t>
            </a:r>
            <a:endParaRPr/>
          </a:p>
          <a:p>
            <a:pPr marL="91440" lvl="0" indent="-91440" algn="l" rtl="0">
              <a:lnSpc>
                <a:spcPct val="90000"/>
              </a:lnSpc>
              <a:spcBef>
                <a:spcPts val="1400"/>
              </a:spcBef>
              <a:spcAft>
                <a:spcPts val="0"/>
              </a:spcAft>
              <a:buSzPts val="1100"/>
              <a:buChar char=" "/>
            </a:pPr>
            <a:r>
              <a:rPr lang="en" sz="1100"/>
              <a:t>Under the APPLY TO COLLEGES block, click on LETTERS OF RECOMMENDATION</a:t>
            </a:r>
            <a:endParaRPr/>
          </a:p>
          <a:p>
            <a:pPr marL="91440" lvl="0" indent="-91440" algn="l" rtl="0">
              <a:lnSpc>
                <a:spcPct val="90000"/>
              </a:lnSpc>
              <a:spcBef>
                <a:spcPts val="1400"/>
              </a:spcBef>
              <a:spcAft>
                <a:spcPts val="0"/>
              </a:spcAft>
              <a:buSzPts val="1100"/>
              <a:buChar char=" "/>
            </a:pPr>
            <a:r>
              <a:rPr lang="en" sz="1100"/>
              <a:t>Click the ADD REQUEST button</a:t>
            </a:r>
            <a:endParaRPr/>
          </a:p>
          <a:p>
            <a:pPr marL="91440" lvl="0" indent="-91440" algn="l" rtl="0">
              <a:lnSpc>
                <a:spcPct val="90000"/>
              </a:lnSpc>
              <a:spcBef>
                <a:spcPts val="1400"/>
              </a:spcBef>
              <a:spcAft>
                <a:spcPts val="0"/>
              </a:spcAft>
              <a:buSzPts val="1100"/>
              <a:buChar char=" "/>
            </a:pPr>
            <a:r>
              <a:rPr lang="en" sz="1100"/>
              <a:t>Select the Teacher name, specify which colleges you want the letter sent to, include a personal note for the body of the email</a:t>
            </a:r>
            <a:endParaRPr/>
          </a:p>
          <a:p>
            <a:pPr marL="91440" lvl="0" indent="-91440" algn="l" rtl="0">
              <a:lnSpc>
                <a:spcPct val="90000"/>
              </a:lnSpc>
              <a:spcBef>
                <a:spcPts val="1400"/>
              </a:spcBef>
              <a:spcAft>
                <a:spcPts val="0"/>
              </a:spcAft>
              <a:buSzPts val="1100"/>
              <a:buChar char=" "/>
            </a:pPr>
            <a:r>
              <a:rPr lang="en" sz="1100"/>
              <a:t>Naviance will email the teacher with an invitation to add a recommendation letter to your Naviance account.  </a:t>
            </a:r>
            <a:endParaRPr/>
          </a:p>
        </p:txBody>
      </p:sp>
      <p:pic>
        <p:nvPicPr>
          <p:cNvPr id="322" name="Google Shape;322;p48"/>
          <p:cNvPicPr preferRelativeResize="0">
            <a:picLocks noGrp="1"/>
          </p:cNvPicPr>
          <p:nvPr>
            <p:ph type="body" idx="2"/>
          </p:nvPr>
        </p:nvPicPr>
        <p:blipFill rotWithShape="1">
          <a:blip r:embed="rId5">
            <a:alphaModFix/>
          </a:blip>
          <a:srcRect/>
          <a:stretch/>
        </p:blipFill>
        <p:spPr>
          <a:xfrm>
            <a:off x="609600" y="1714500"/>
            <a:ext cx="8153400" cy="3312011"/>
          </a:xfrm>
          <a:prstGeom prst="rect">
            <a:avLst/>
          </a:prstGeom>
          <a:noFill/>
          <a:ln>
            <a:noFill/>
          </a:ln>
        </p:spPr>
      </p:pic>
      <p:sp>
        <p:nvSpPr>
          <p:cNvPr id="323" name="Google Shape;323;p48"/>
          <p:cNvSpPr txBox="1"/>
          <p:nvPr/>
        </p:nvSpPr>
        <p:spPr>
          <a:xfrm>
            <a:off x="3200400" y="23326"/>
            <a:ext cx="4114800" cy="48474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1800">
                <a:solidFill>
                  <a:schemeClr val="dk1"/>
                </a:solidFill>
                <a:latin typeface="Arial"/>
                <a:ea typeface="Arial"/>
                <a:cs typeface="Arial"/>
                <a:sym typeface="Arial"/>
              </a:rPr>
              <a:t>Teacher Recommendations</a:t>
            </a:r>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2" name="Video 1">
            <a:hlinkClick r:id="" action="ppaction://media"/>
            <a:extLst>
              <a:ext uri="{FF2B5EF4-FFF2-40B4-BE49-F238E27FC236}">
                <a16:creationId xmlns:a16="http://schemas.microsoft.com/office/drawing/2014/main" id="{0A7138E0-FCB2-4B8D-B785-F2E8939134F5}"/>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7429500" y="3857625"/>
            <a:ext cx="1714499" cy="12858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55028"/>
    </mc:Choice>
    <mc:Fallback>
      <p:transition spd="slow" advTm="1550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Google Shape;328;p49"/>
          <p:cNvSpPr txBox="1">
            <a:spLocks noGrp="1"/>
          </p:cNvSpPr>
          <p:nvPr>
            <p:ph type="body" idx="1"/>
          </p:nvPr>
        </p:nvSpPr>
        <p:spPr>
          <a:xfrm>
            <a:off x="838200" y="114300"/>
            <a:ext cx="7254240" cy="1530350"/>
          </a:xfrm>
          <a:prstGeom prst="rect">
            <a:avLst/>
          </a:prstGeom>
          <a:noFill/>
          <a:ln>
            <a:noFill/>
          </a:ln>
        </p:spPr>
        <p:txBody>
          <a:bodyPr spcFirstLastPara="1" wrap="square" lIns="0" tIns="45700" rIns="0" bIns="45700" anchor="t" anchorCtr="0">
            <a:noAutofit/>
          </a:bodyPr>
          <a:lstStyle/>
          <a:p>
            <a:pPr marL="0" lvl="0" indent="0" algn="l" rtl="0">
              <a:lnSpc>
                <a:spcPct val="90000"/>
              </a:lnSpc>
              <a:spcBef>
                <a:spcPts val="0"/>
              </a:spcBef>
              <a:spcAft>
                <a:spcPts val="0"/>
              </a:spcAft>
              <a:buSzPts val="1400"/>
              <a:buNone/>
            </a:pPr>
            <a:r>
              <a:rPr lang="en" sz="1000"/>
              <a:t>You can keep track of when teacher recommendation letters have been sent on this screen.</a:t>
            </a:r>
            <a:endParaRPr sz="1600"/>
          </a:p>
          <a:p>
            <a:pPr marL="0" lvl="0" indent="0" algn="l" rtl="0">
              <a:lnSpc>
                <a:spcPct val="90000"/>
              </a:lnSpc>
              <a:spcBef>
                <a:spcPts val="1400"/>
              </a:spcBef>
              <a:spcAft>
                <a:spcPts val="0"/>
              </a:spcAft>
              <a:buSzPts val="1400"/>
              <a:buNone/>
            </a:pPr>
            <a:r>
              <a:rPr lang="en" sz="1000"/>
              <a:t>Choose whether you want a teacher to send their recommendation letter to all colleges on your list, or pick specific schools for each teacher.</a:t>
            </a:r>
            <a:endParaRPr sz="1600"/>
          </a:p>
          <a:p>
            <a:pPr marL="0" lvl="0" indent="0" algn="l" rtl="0">
              <a:lnSpc>
                <a:spcPct val="90000"/>
              </a:lnSpc>
              <a:spcBef>
                <a:spcPts val="1400"/>
              </a:spcBef>
              <a:spcAft>
                <a:spcPts val="0"/>
              </a:spcAft>
              <a:buSzPts val="1400"/>
              <a:buNone/>
            </a:pPr>
            <a:r>
              <a:rPr lang="en" sz="1000"/>
              <a:t>If you add a college to your list after a teacher has written a recommendation letter for you, you must notify the teacher.  Naviance will not notify the teacher that you have added a new college to your list.  </a:t>
            </a:r>
            <a:endParaRPr sz="700"/>
          </a:p>
        </p:txBody>
      </p:sp>
      <p:pic>
        <p:nvPicPr>
          <p:cNvPr id="329" name="Google Shape;329;p49"/>
          <p:cNvPicPr preferRelativeResize="0">
            <a:picLocks noGrp="1"/>
          </p:cNvPicPr>
          <p:nvPr>
            <p:ph type="body" idx="2"/>
          </p:nvPr>
        </p:nvPicPr>
        <p:blipFill rotWithShape="1">
          <a:blip r:embed="rId5">
            <a:alphaModFix/>
          </a:blip>
          <a:srcRect/>
          <a:stretch/>
        </p:blipFill>
        <p:spPr>
          <a:xfrm>
            <a:off x="388625" y="1210875"/>
            <a:ext cx="8153400" cy="3312000"/>
          </a:xfrm>
          <a:prstGeom prst="rect">
            <a:avLst/>
          </a:prstGeom>
          <a:noFill/>
          <a:ln>
            <a:noFill/>
          </a:ln>
        </p:spPr>
      </p:pic>
      <p:pic>
        <p:nvPicPr>
          <p:cNvPr id="2" name="Video 1">
            <a:hlinkClick r:id="" action="ppaction://media"/>
            <a:extLst>
              <a:ext uri="{FF2B5EF4-FFF2-40B4-BE49-F238E27FC236}">
                <a16:creationId xmlns:a16="http://schemas.microsoft.com/office/drawing/2014/main" id="{B9BE2BD1-E591-4251-B381-178EC193E703}"/>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7429500" y="3857625"/>
            <a:ext cx="1714499" cy="12858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2894"/>
    </mc:Choice>
    <mc:Fallback>
      <p:transition spd="slow" advTm="228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pic>
        <p:nvPicPr>
          <p:cNvPr id="334" name="Google Shape;334;p50"/>
          <p:cNvPicPr preferRelativeResize="0"/>
          <p:nvPr/>
        </p:nvPicPr>
        <p:blipFill>
          <a:blip r:embed="rId5">
            <a:alphaModFix/>
          </a:blip>
          <a:stretch>
            <a:fillRect/>
          </a:stretch>
        </p:blipFill>
        <p:spPr>
          <a:xfrm>
            <a:off x="77375" y="1950250"/>
            <a:ext cx="8839200" cy="1967220"/>
          </a:xfrm>
          <a:prstGeom prst="rect">
            <a:avLst/>
          </a:prstGeom>
          <a:noFill/>
          <a:ln>
            <a:noFill/>
          </a:ln>
        </p:spPr>
      </p:pic>
      <p:sp>
        <p:nvSpPr>
          <p:cNvPr id="335" name="Google Shape;335;p50"/>
          <p:cNvSpPr txBox="1"/>
          <p:nvPr/>
        </p:nvSpPr>
        <p:spPr>
          <a:xfrm>
            <a:off x="225025" y="546500"/>
            <a:ext cx="8647500" cy="1246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300">
                <a:latin typeface="Calibri"/>
                <a:ea typeface="Calibri"/>
                <a:cs typeface="Calibri"/>
                <a:sym typeface="Calibri"/>
              </a:rPr>
              <a:t>We have a number of resources available on the Counseling Department website.  Just click on Counseling Dept (see below) from Rustin’s main page.  </a:t>
            </a:r>
            <a:endParaRPr sz="2300">
              <a:latin typeface="Calibri"/>
              <a:ea typeface="Calibri"/>
              <a:cs typeface="Calibri"/>
              <a:sym typeface="Calibri"/>
            </a:endParaRPr>
          </a:p>
        </p:txBody>
      </p:sp>
      <p:pic>
        <p:nvPicPr>
          <p:cNvPr id="2" name="Video 1">
            <a:hlinkClick r:id="" action="ppaction://media"/>
            <a:extLst>
              <a:ext uri="{FF2B5EF4-FFF2-40B4-BE49-F238E27FC236}">
                <a16:creationId xmlns:a16="http://schemas.microsoft.com/office/drawing/2014/main" id="{45701DA0-6DF6-4013-8151-F1D0623E9862}"/>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7429500" y="3857625"/>
            <a:ext cx="1714499" cy="12858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6775"/>
    </mc:Choice>
    <mc:Fallback>
      <p:transition spd="slow" advTm="167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pic>
        <p:nvPicPr>
          <p:cNvPr id="340" name="Google Shape;340;p51"/>
          <p:cNvPicPr preferRelativeResize="0"/>
          <p:nvPr/>
        </p:nvPicPr>
        <p:blipFill>
          <a:blip r:embed="rId5">
            <a:alphaModFix/>
          </a:blip>
          <a:stretch>
            <a:fillRect/>
          </a:stretch>
        </p:blipFill>
        <p:spPr>
          <a:xfrm>
            <a:off x="1159650" y="731050"/>
            <a:ext cx="5698323" cy="4014951"/>
          </a:xfrm>
          <a:prstGeom prst="rect">
            <a:avLst/>
          </a:prstGeom>
          <a:noFill/>
          <a:ln>
            <a:noFill/>
          </a:ln>
        </p:spPr>
      </p:pic>
      <p:sp>
        <p:nvSpPr>
          <p:cNvPr id="341" name="Google Shape;341;p51"/>
          <p:cNvSpPr txBox="1"/>
          <p:nvPr/>
        </p:nvSpPr>
        <p:spPr>
          <a:xfrm>
            <a:off x="1007275" y="150025"/>
            <a:ext cx="67722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a:latin typeface="Calibri"/>
                <a:ea typeface="Calibri"/>
                <a:cs typeface="Calibri"/>
                <a:sym typeface="Calibri"/>
              </a:rPr>
              <a:t>Choose the 12 Grade Folder on the next screen  </a:t>
            </a:r>
            <a:endParaRPr sz="2200">
              <a:latin typeface="Calibri"/>
              <a:ea typeface="Calibri"/>
              <a:cs typeface="Calibri"/>
              <a:sym typeface="Calibri"/>
            </a:endParaRPr>
          </a:p>
        </p:txBody>
      </p:sp>
      <p:pic>
        <p:nvPicPr>
          <p:cNvPr id="2" name="Video 1">
            <a:hlinkClick r:id="" action="ppaction://media"/>
            <a:extLst>
              <a:ext uri="{FF2B5EF4-FFF2-40B4-BE49-F238E27FC236}">
                <a16:creationId xmlns:a16="http://schemas.microsoft.com/office/drawing/2014/main" id="{F440CAB0-78FB-4916-9DE5-AD1625E4B7C9}"/>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7429500" y="3857625"/>
            <a:ext cx="1714499" cy="12858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7028"/>
    </mc:Choice>
    <mc:Fallback>
      <p:transition spd="slow" advTm="70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pic>
        <p:nvPicPr>
          <p:cNvPr id="346" name="Google Shape;346;p52"/>
          <p:cNvPicPr preferRelativeResize="0"/>
          <p:nvPr/>
        </p:nvPicPr>
        <p:blipFill>
          <a:blip r:embed="rId5">
            <a:alphaModFix/>
          </a:blip>
          <a:stretch>
            <a:fillRect/>
          </a:stretch>
        </p:blipFill>
        <p:spPr>
          <a:xfrm>
            <a:off x="1288250" y="1191800"/>
            <a:ext cx="6092124" cy="3212300"/>
          </a:xfrm>
          <a:prstGeom prst="rect">
            <a:avLst/>
          </a:prstGeom>
          <a:noFill/>
          <a:ln>
            <a:noFill/>
          </a:ln>
        </p:spPr>
      </p:pic>
      <p:sp>
        <p:nvSpPr>
          <p:cNvPr id="347" name="Google Shape;347;p52"/>
          <p:cNvSpPr txBox="1"/>
          <p:nvPr/>
        </p:nvSpPr>
        <p:spPr>
          <a:xfrm>
            <a:off x="1157300" y="450050"/>
            <a:ext cx="66222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Calibri"/>
                <a:ea typeface="Calibri"/>
                <a:cs typeface="Calibri"/>
                <a:sym typeface="Calibri"/>
              </a:rPr>
              <a:t>There are so many great resources on this page, including this presentation (Directions for the college application process) and our Senior Packet</a:t>
            </a:r>
            <a:endParaRPr>
              <a:latin typeface="Calibri"/>
              <a:ea typeface="Calibri"/>
              <a:cs typeface="Calibri"/>
              <a:sym typeface="Calibri"/>
            </a:endParaRPr>
          </a:p>
        </p:txBody>
      </p:sp>
      <p:pic>
        <p:nvPicPr>
          <p:cNvPr id="2" name="Video 1">
            <a:hlinkClick r:id="" action="ppaction://media"/>
            <a:extLst>
              <a:ext uri="{FF2B5EF4-FFF2-40B4-BE49-F238E27FC236}">
                <a16:creationId xmlns:a16="http://schemas.microsoft.com/office/drawing/2014/main" id="{A7A8D0D7-9065-4F8C-B2D3-22B082EDA480}"/>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7429500" y="3857625"/>
            <a:ext cx="1714499" cy="12858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7065"/>
    </mc:Choice>
    <mc:Fallback>
      <p:transition spd="slow" advTm="370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pic>
        <p:nvPicPr>
          <p:cNvPr id="352" name="Google Shape;352;p53"/>
          <p:cNvPicPr preferRelativeResize="0"/>
          <p:nvPr/>
        </p:nvPicPr>
        <p:blipFill>
          <a:blip r:embed="rId5">
            <a:alphaModFix/>
          </a:blip>
          <a:stretch>
            <a:fillRect/>
          </a:stretch>
        </p:blipFill>
        <p:spPr>
          <a:xfrm>
            <a:off x="4213650" y="773913"/>
            <a:ext cx="4514850" cy="3381375"/>
          </a:xfrm>
          <a:prstGeom prst="rect">
            <a:avLst/>
          </a:prstGeom>
          <a:noFill/>
          <a:ln>
            <a:noFill/>
          </a:ln>
        </p:spPr>
      </p:pic>
      <p:sp>
        <p:nvSpPr>
          <p:cNvPr id="353" name="Google Shape;353;p53"/>
          <p:cNvSpPr txBox="1"/>
          <p:nvPr/>
        </p:nvSpPr>
        <p:spPr>
          <a:xfrm>
            <a:off x="385775" y="240400"/>
            <a:ext cx="3514800" cy="4448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500">
                <a:latin typeface="Calibri"/>
                <a:ea typeface="Calibri"/>
                <a:cs typeface="Calibri"/>
                <a:sym typeface="Calibri"/>
              </a:rPr>
              <a:t>Senior Conferences:</a:t>
            </a:r>
            <a:endParaRPr sz="2500">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a:latin typeface="Calibri"/>
                <a:ea typeface="Calibri"/>
                <a:cs typeface="Calibri"/>
                <a:sym typeface="Calibri"/>
              </a:rPr>
              <a:t>I will be meeting with each of you individually during the months of September and October</a:t>
            </a:r>
            <a:endParaRPr>
              <a:latin typeface="Calibri"/>
              <a:ea typeface="Calibri"/>
              <a:cs typeface="Calibri"/>
              <a:sym typeface="Calibri"/>
            </a:endParaRPr>
          </a:p>
          <a:p>
            <a:pPr marL="457200" lvl="0" indent="0" algn="l" rtl="0">
              <a:spcBef>
                <a:spcPts val="0"/>
              </a:spcBef>
              <a:spcAft>
                <a:spcPts val="0"/>
              </a:spcAft>
              <a:buNone/>
            </a:pPr>
            <a:endParaRPr>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a:latin typeface="Calibri"/>
                <a:ea typeface="Calibri"/>
                <a:cs typeface="Calibri"/>
                <a:sym typeface="Calibri"/>
              </a:rPr>
              <a:t>I have 64 seniors this year, so please make every effort to attend this meeting</a:t>
            </a:r>
            <a:endParaRPr>
              <a:latin typeface="Calibri"/>
              <a:ea typeface="Calibri"/>
              <a:cs typeface="Calibri"/>
              <a:sym typeface="Calibri"/>
            </a:endParaRPr>
          </a:p>
          <a:p>
            <a:pPr marL="457200" lvl="0" indent="0" algn="l" rtl="0">
              <a:spcBef>
                <a:spcPts val="0"/>
              </a:spcBef>
              <a:spcAft>
                <a:spcPts val="0"/>
              </a:spcAft>
              <a:buNone/>
            </a:pPr>
            <a:endParaRPr>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a:latin typeface="Calibri"/>
                <a:ea typeface="Calibri"/>
                <a:cs typeface="Calibri"/>
                <a:sym typeface="Calibri"/>
              </a:rPr>
              <a:t>I will schedule these meetings around both your schedule and my schedule</a:t>
            </a:r>
            <a:endParaRPr>
              <a:latin typeface="Calibri"/>
              <a:ea typeface="Calibri"/>
              <a:cs typeface="Calibri"/>
              <a:sym typeface="Calibri"/>
            </a:endParaRPr>
          </a:p>
          <a:p>
            <a:pPr marL="457200" lvl="0" indent="0" algn="l" rtl="0">
              <a:spcBef>
                <a:spcPts val="0"/>
              </a:spcBef>
              <a:spcAft>
                <a:spcPts val="0"/>
              </a:spcAft>
              <a:buNone/>
            </a:pPr>
            <a:endParaRPr>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a:latin typeface="Calibri"/>
                <a:ea typeface="Calibri"/>
                <a:cs typeface="Calibri"/>
                <a:sym typeface="Calibri"/>
              </a:rPr>
              <a:t>Parents are invited, but please let me know if they wish to attend.  I cannot take special request times.  </a:t>
            </a:r>
            <a:endParaRPr>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a:latin typeface="Calibri"/>
                <a:ea typeface="Calibri"/>
                <a:cs typeface="Calibri"/>
                <a:sym typeface="Calibri"/>
              </a:rPr>
              <a:t>If you have a question, please come and see me.  Don’t wait for your meeting.  </a:t>
            </a:r>
            <a:endParaRPr>
              <a:latin typeface="Calibri"/>
              <a:ea typeface="Calibri"/>
              <a:cs typeface="Calibri"/>
              <a:sym typeface="Calibri"/>
            </a:endParaRPr>
          </a:p>
        </p:txBody>
      </p:sp>
      <p:pic>
        <p:nvPicPr>
          <p:cNvPr id="2" name="Video 1">
            <a:hlinkClick r:id="" action="ppaction://media"/>
            <a:extLst>
              <a:ext uri="{FF2B5EF4-FFF2-40B4-BE49-F238E27FC236}">
                <a16:creationId xmlns:a16="http://schemas.microsoft.com/office/drawing/2014/main" id="{5A7165D0-62F7-41F3-9425-E35BD6838111}"/>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7429500" y="3857625"/>
            <a:ext cx="1714499" cy="12858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83121"/>
    </mc:Choice>
    <mc:Fallback>
      <p:transition spd="slow" advTm="831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27"/>
          <p:cNvSpPr txBox="1">
            <a:spLocks noGrp="1"/>
          </p:cNvSpPr>
          <p:nvPr>
            <p:ph type="title"/>
          </p:nvPr>
        </p:nvSpPr>
        <p:spPr>
          <a:xfrm>
            <a:off x="1143000" y="4514850"/>
            <a:ext cx="6347700" cy="693000"/>
          </a:xfrm>
          <a:prstGeom prst="rect">
            <a:avLst/>
          </a:prstGeom>
          <a:noFill/>
          <a:ln>
            <a:noFill/>
          </a:ln>
        </p:spPr>
        <p:txBody>
          <a:bodyPr spcFirstLastPara="1" wrap="square" lIns="91425" tIns="0" rIns="91425" bIns="0" anchor="b" anchorCtr="0">
            <a:normAutofit fontScale="90000"/>
          </a:bodyPr>
          <a:lstStyle/>
          <a:p>
            <a:pPr marL="0" lvl="0" indent="0" algn="ctr" rtl="0">
              <a:lnSpc>
                <a:spcPct val="85000"/>
              </a:lnSpc>
              <a:spcBef>
                <a:spcPts val="0"/>
              </a:spcBef>
              <a:spcAft>
                <a:spcPts val="0"/>
              </a:spcAft>
              <a:buClr>
                <a:srgbClr val="FFFFFF"/>
              </a:buClr>
              <a:buSzPct val="100000"/>
              <a:buFont typeface="Calibri"/>
              <a:buNone/>
            </a:pPr>
            <a:r>
              <a:rPr lang="en" sz="3200"/>
              <a:t>Bayard Rustin CEEB CODE</a:t>
            </a:r>
            <a:br>
              <a:rPr lang="en" sz="3200"/>
            </a:br>
            <a:r>
              <a:rPr lang="en" sz="3200"/>
              <a:t>#</a:t>
            </a:r>
            <a:br>
              <a:rPr lang="en" sz="3200"/>
            </a:br>
            <a:r>
              <a:rPr lang="en" sz="5300"/>
              <a:t>395167</a:t>
            </a:r>
            <a:endParaRPr/>
          </a:p>
        </p:txBody>
      </p:sp>
      <p:sp>
        <p:nvSpPr>
          <p:cNvPr id="174" name="Google Shape;174;p27"/>
          <p:cNvSpPr txBox="1">
            <a:spLocks noGrp="1"/>
          </p:cNvSpPr>
          <p:nvPr>
            <p:ph type="body" idx="1"/>
          </p:nvPr>
        </p:nvSpPr>
        <p:spPr>
          <a:xfrm>
            <a:off x="3110" y="203597"/>
            <a:ext cx="4191000" cy="2985339"/>
          </a:xfrm>
          <a:prstGeom prst="rect">
            <a:avLst/>
          </a:prstGeom>
          <a:noFill/>
          <a:ln>
            <a:noFill/>
          </a:ln>
        </p:spPr>
        <p:txBody>
          <a:bodyPr spcFirstLastPara="1" wrap="square" lIns="91425" tIns="0" rIns="91425" bIns="0" anchor="t" anchorCtr="0">
            <a:noAutofit/>
          </a:bodyPr>
          <a:lstStyle/>
          <a:p>
            <a:pPr marL="0" lvl="0" indent="0" algn="l" rtl="0">
              <a:lnSpc>
                <a:spcPct val="90000"/>
              </a:lnSpc>
              <a:spcBef>
                <a:spcPts val="0"/>
              </a:spcBef>
              <a:spcAft>
                <a:spcPts val="0"/>
              </a:spcAft>
              <a:buSzPts val="2800"/>
              <a:buNone/>
            </a:pPr>
            <a:r>
              <a:rPr lang="en" sz="2000">
                <a:solidFill>
                  <a:srgbClr val="FF0000"/>
                </a:solidFill>
              </a:rPr>
              <a:t>You will use this code for:</a:t>
            </a:r>
            <a:endParaRPr sz="700"/>
          </a:p>
          <a:p>
            <a:pPr marL="0" lvl="0" indent="0" algn="l" rtl="0">
              <a:lnSpc>
                <a:spcPct val="90000"/>
              </a:lnSpc>
              <a:spcBef>
                <a:spcPts val="600"/>
              </a:spcBef>
              <a:spcAft>
                <a:spcPts val="0"/>
              </a:spcAft>
              <a:buSzPts val="2800"/>
              <a:buNone/>
            </a:pPr>
            <a:r>
              <a:rPr lang="en" sz="2000">
                <a:solidFill>
                  <a:srgbClr val="FF0000"/>
                </a:solidFill>
              </a:rPr>
              <a:t>-College Applications</a:t>
            </a:r>
            <a:endParaRPr sz="700"/>
          </a:p>
          <a:p>
            <a:pPr marL="0" lvl="0" indent="0" algn="l" rtl="0">
              <a:lnSpc>
                <a:spcPct val="90000"/>
              </a:lnSpc>
              <a:spcBef>
                <a:spcPts val="600"/>
              </a:spcBef>
              <a:spcAft>
                <a:spcPts val="0"/>
              </a:spcAft>
              <a:buSzPts val="2800"/>
              <a:buNone/>
            </a:pPr>
            <a:endParaRPr sz="2000">
              <a:solidFill>
                <a:srgbClr val="FF0000"/>
              </a:solidFill>
            </a:endParaRPr>
          </a:p>
          <a:p>
            <a:pPr marL="0" lvl="0" indent="0" algn="l" rtl="0">
              <a:lnSpc>
                <a:spcPct val="90000"/>
              </a:lnSpc>
              <a:spcBef>
                <a:spcPts val="600"/>
              </a:spcBef>
              <a:spcAft>
                <a:spcPts val="0"/>
              </a:spcAft>
              <a:buSzPts val="2800"/>
              <a:buNone/>
            </a:pPr>
            <a:r>
              <a:rPr lang="en" sz="2000">
                <a:solidFill>
                  <a:srgbClr val="FF0000"/>
                </a:solidFill>
              </a:rPr>
              <a:t>-NCAA registration</a:t>
            </a:r>
            <a:endParaRPr sz="700"/>
          </a:p>
          <a:p>
            <a:pPr marL="0" lvl="0" indent="0" algn="l" rtl="0">
              <a:lnSpc>
                <a:spcPct val="90000"/>
              </a:lnSpc>
              <a:spcBef>
                <a:spcPts val="600"/>
              </a:spcBef>
              <a:spcAft>
                <a:spcPts val="0"/>
              </a:spcAft>
              <a:buSzPts val="2800"/>
              <a:buNone/>
            </a:pPr>
            <a:endParaRPr sz="2000">
              <a:solidFill>
                <a:srgbClr val="FF0000"/>
              </a:solidFill>
            </a:endParaRPr>
          </a:p>
          <a:p>
            <a:pPr marL="0" lvl="0" indent="0" algn="l" rtl="0">
              <a:lnSpc>
                <a:spcPct val="90000"/>
              </a:lnSpc>
              <a:spcBef>
                <a:spcPts val="600"/>
              </a:spcBef>
              <a:spcAft>
                <a:spcPts val="0"/>
              </a:spcAft>
              <a:buSzPts val="2800"/>
              <a:buNone/>
            </a:pPr>
            <a:r>
              <a:rPr lang="en" sz="2000">
                <a:solidFill>
                  <a:srgbClr val="FF0000"/>
                </a:solidFill>
              </a:rPr>
              <a:t>-Sending college entrance exam scores to colleges---SAT I, II, AP and ACT’s </a:t>
            </a:r>
            <a:endParaRPr sz="700"/>
          </a:p>
          <a:p>
            <a:pPr marL="0" lvl="0" indent="0" algn="l" rtl="0">
              <a:lnSpc>
                <a:spcPct val="90000"/>
              </a:lnSpc>
              <a:spcBef>
                <a:spcPts val="600"/>
              </a:spcBef>
              <a:spcAft>
                <a:spcPts val="0"/>
              </a:spcAft>
              <a:buSzPts val="2800"/>
              <a:buNone/>
            </a:pPr>
            <a:endParaRPr sz="2000">
              <a:solidFill>
                <a:srgbClr val="FF0000"/>
              </a:solidFill>
            </a:endParaRPr>
          </a:p>
          <a:p>
            <a:pPr marL="0" lvl="0" indent="0" algn="l" rtl="0">
              <a:lnSpc>
                <a:spcPct val="90000"/>
              </a:lnSpc>
              <a:spcBef>
                <a:spcPts val="600"/>
              </a:spcBef>
              <a:spcAft>
                <a:spcPts val="0"/>
              </a:spcAft>
              <a:buSzPts val="2800"/>
              <a:buNone/>
            </a:pPr>
            <a:r>
              <a:rPr lang="en" sz="2000">
                <a:solidFill>
                  <a:srgbClr val="FF0000"/>
                </a:solidFill>
              </a:rPr>
              <a:t>-Scholarships</a:t>
            </a:r>
            <a:endParaRPr sz="700"/>
          </a:p>
        </p:txBody>
      </p:sp>
      <p:pic>
        <p:nvPicPr>
          <p:cNvPr id="175" name="Google Shape;175;p27" descr="C:\Documents and Settings\balvanitakis\Local Settings\Temporary Internet Files\Content.IE5\2HOF6DQ5\MPj04394090000[1].jpg"/>
          <p:cNvPicPr preferRelativeResize="0"/>
          <p:nvPr/>
        </p:nvPicPr>
        <p:blipFill rotWithShape="1">
          <a:blip r:embed="rId5">
            <a:alphaModFix/>
          </a:blip>
          <a:srcRect/>
          <a:stretch/>
        </p:blipFill>
        <p:spPr>
          <a:xfrm rot="341022">
            <a:off x="4037009" y="592621"/>
            <a:ext cx="4584709" cy="2735230"/>
          </a:xfrm>
          <a:prstGeom prst="rect">
            <a:avLst/>
          </a:prstGeom>
          <a:noFill/>
          <a:ln>
            <a:noFill/>
          </a:ln>
        </p:spPr>
      </p:pic>
      <p:pic>
        <p:nvPicPr>
          <p:cNvPr id="2" name="Video 1">
            <a:hlinkClick r:id="" action="ppaction://media"/>
            <a:extLst>
              <a:ext uri="{FF2B5EF4-FFF2-40B4-BE49-F238E27FC236}">
                <a16:creationId xmlns:a16="http://schemas.microsoft.com/office/drawing/2014/main" id="{7843B975-22CE-45C2-9BCE-7F91C9C2AE9D}"/>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7429500" y="3857625"/>
            <a:ext cx="1714499" cy="12858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7542"/>
    </mc:Choice>
    <mc:Fallback>
      <p:transition spd="slow" advTm="375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8" name="Google Shape;358;p54"/>
          <p:cNvSpPr txBox="1">
            <a:spLocks noGrp="1"/>
          </p:cNvSpPr>
          <p:nvPr>
            <p:ph type="title"/>
          </p:nvPr>
        </p:nvSpPr>
        <p:spPr>
          <a:xfrm>
            <a:off x="822960" y="214953"/>
            <a:ext cx="7543800" cy="1088068"/>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3F3F3F"/>
              </a:buClr>
              <a:buSzPts val="4800"/>
              <a:buFont typeface="Calibri"/>
              <a:buNone/>
            </a:pPr>
            <a:r>
              <a:rPr lang="en"/>
              <a:t>Final Thoughts</a:t>
            </a:r>
            <a:endParaRPr/>
          </a:p>
        </p:txBody>
      </p:sp>
      <p:sp>
        <p:nvSpPr>
          <p:cNvPr id="359" name="Google Shape;359;p54"/>
          <p:cNvSpPr txBox="1">
            <a:spLocks noGrp="1"/>
          </p:cNvSpPr>
          <p:nvPr>
            <p:ph type="body" idx="1"/>
          </p:nvPr>
        </p:nvSpPr>
        <p:spPr>
          <a:xfrm>
            <a:off x="822959" y="1384300"/>
            <a:ext cx="7543801" cy="3017520"/>
          </a:xfrm>
          <a:prstGeom prst="rect">
            <a:avLst/>
          </a:prstGeom>
          <a:noFill/>
          <a:ln>
            <a:noFill/>
          </a:ln>
        </p:spPr>
        <p:txBody>
          <a:bodyPr spcFirstLastPara="1" wrap="square" lIns="0" tIns="45700" rIns="0" bIns="45700" anchor="t" anchorCtr="0">
            <a:normAutofit/>
          </a:bodyPr>
          <a:lstStyle/>
          <a:p>
            <a:pPr marL="91440" lvl="0" indent="-127000" algn="l" rtl="0">
              <a:lnSpc>
                <a:spcPct val="90000"/>
              </a:lnSpc>
              <a:spcBef>
                <a:spcPts val="0"/>
              </a:spcBef>
              <a:spcAft>
                <a:spcPts val="0"/>
              </a:spcAft>
              <a:buSzPts val="2000"/>
              <a:buFont typeface="Noto Sans Symbols"/>
              <a:buChar char="⮚"/>
            </a:pPr>
            <a:r>
              <a:rPr lang="en"/>
              <a:t>If you are not finished your application and you are getting close to the 15 day school deadline, go ahead and request your transcripts and recommendation letters.  Make sure you mark that you completed your application in Naviance, even though you may still be working on it.  </a:t>
            </a:r>
            <a:endParaRPr/>
          </a:p>
          <a:p>
            <a:pPr marL="91440" lvl="0" indent="-127000" algn="l" rtl="0">
              <a:lnSpc>
                <a:spcPct val="90000"/>
              </a:lnSpc>
              <a:spcBef>
                <a:spcPts val="1400"/>
              </a:spcBef>
              <a:spcAft>
                <a:spcPts val="0"/>
              </a:spcAft>
              <a:buSzPts val="2000"/>
              <a:buFont typeface="Noto Sans Symbols"/>
              <a:buChar char="⮚"/>
            </a:pPr>
            <a:r>
              <a:rPr lang="en"/>
              <a:t>We are here to help you.  If a deadline is fast approaching, just come and talk to us.  If you have any questions, please reach out to your Counselor.   </a:t>
            </a:r>
            <a:endParaRPr/>
          </a:p>
        </p:txBody>
      </p:sp>
      <p:pic>
        <p:nvPicPr>
          <p:cNvPr id="2" name="Video 1">
            <a:hlinkClick r:id="" action="ppaction://media"/>
            <a:extLst>
              <a:ext uri="{FF2B5EF4-FFF2-40B4-BE49-F238E27FC236}">
                <a16:creationId xmlns:a16="http://schemas.microsoft.com/office/drawing/2014/main" id="{A0EDDD1F-E233-42FC-A2D2-9183836E2EDE}"/>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7429500" y="3857625"/>
            <a:ext cx="1714499" cy="12858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81831"/>
    </mc:Choice>
    <mc:Fallback>
      <p:transition spd="slow" advTm="818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28"/>
          <p:cNvSpPr txBox="1">
            <a:spLocks noGrp="1"/>
          </p:cNvSpPr>
          <p:nvPr>
            <p:ph type="title"/>
          </p:nvPr>
        </p:nvSpPr>
        <p:spPr>
          <a:xfrm>
            <a:off x="822960" y="214953"/>
            <a:ext cx="7543800" cy="1088068"/>
          </a:xfrm>
          <a:prstGeom prst="rect">
            <a:avLst/>
          </a:prstGeom>
          <a:noFill/>
          <a:ln>
            <a:noFill/>
          </a:ln>
        </p:spPr>
        <p:txBody>
          <a:bodyPr spcFirstLastPara="1" wrap="square" lIns="91425" tIns="45700" rIns="91425" bIns="45700" anchor="ctr" anchorCtr="0">
            <a:normAutofit/>
          </a:bodyPr>
          <a:lstStyle/>
          <a:p>
            <a:pPr marL="0" lvl="0" indent="0" algn="ctr" rtl="0">
              <a:lnSpc>
                <a:spcPct val="85000"/>
              </a:lnSpc>
              <a:spcBef>
                <a:spcPts val="0"/>
              </a:spcBef>
              <a:spcAft>
                <a:spcPts val="0"/>
              </a:spcAft>
              <a:buClr>
                <a:srgbClr val="3F3F3F"/>
              </a:buClr>
              <a:buSzPts val="4800"/>
              <a:buFont typeface="Calibri"/>
              <a:buNone/>
            </a:pPr>
            <a:r>
              <a:rPr lang="en"/>
              <a:t>Important information</a:t>
            </a:r>
            <a:endParaRPr/>
          </a:p>
        </p:txBody>
      </p:sp>
      <p:sp>
        <p:nvSpPr>
          <p:cNvPr id="181" name="Google Shape;181;p28"/>
          <p:cNvSpPr txBox="1">
            <a:spLocks noGrp="1"/>
          </p:cNvSpPr>
          <p:nvPr>
            <p:ph type="body" idx="1"/>
          </p:nvPr>
        </p:nvSpPr>
        <p:spPr>
          <a:xfrm>
            <a:off x="822960" y="1384300"/>
            <a:ext cx="3703320" cy="3017520"/>
          </a:xfrm>
          <a:prstGeom prst="rect">
            <a:avLst/>
          </a:prstGeom>
          <a:noFill/>
          <a:ln>
            <a:noFill/>
          </a:ln>
        </p:spPr>
        <p:txBody>
          <a:bodyPr spcFirstLastPara="1" wrap="square" lIns="0" tIns="45700" rIns="0" bIns="45700" anchor="t" anchorCtr="0">
            <a:normAutofit fontScale="92500" lnSpcReduction="10000"/>
          </a:bodyPr>
          <a:lstStyle/>
          <a:p>
            <a:pPr marL="91440" lvl="0" indent="-127000" algn="l" rtl="0">
              <a:lnSpc>
                <a:spcPct val="90000"/>
              </a:lnSpc>
              <a:spcBef>
                <a:spcPts val="0"/>
              </a:spcBef>
              <a:spcAft>
                <a:spcPts val="0"/>
              </a:spcAft>
              <a:buSzPts val="2000"/>
              <a:buChar char=" "/>
            </a:pPr>
            <a:r>
              <a:rPr lang="en"/>
              <a:t>We are on a weighted 4.0 grading scale</a:t>
            </a:r>
            <a:endParaRPr/>
          </a:p>
          <a:p>
            <a:pPr marL="91440" lvl="0" indent="-127000" algn="l" rtl="0">
              <a:lnSpc>
                <a:spcPct val="90000"/>
              </a:lnSpc>
              <a:spcBef>
                <a:spcPts val="1400"/>
              </a:spcBef>
              <a:spcAft>
                <a:spcPts val="0"/>
              </a:spcAft>
              <a:buSzPts val="2000"/>
              <a:buChar char=" "/>
            </a:pPr>
            <a:r>
              <a:rPr lang="en"/>
              <a:t>We DO NOT rank our students</a:t>
            </a:r>
            <a:endParaRPr/>
          </a:p>
          <a:p>
            <a:pPr marL="91440" lvl="0" indent="-127000" algn="l" rtl="0">
              <a:lnSpc>
                <a:spcPct val="90000"/>
              </a:lnSpc>
              <a:spcBef>
                <a:spcPts val="1400"/>
              </a:spcBef>
              <a:spcAft>
                <a:spcPts val="0"/>
              </a:spcAft>
              <a:buSzPts val="2000"/>
              <a:buChar char=" "/>
            </a:pPr>
            <a:r>
              <a:rPr lang="en"/>
              <a:t>Always give your weighted GPA unless a college specially asks for your unweighted GPA (very rare)</a:t>
            </a:r>
            <a:endParaRPr/>
          </a:p>
          <a:p>
            <a:pPr marL="91440" lvl="0" indent="-127000" algn="l" rtl="0">
              <a:lnSpc>
                <a:spcPct val="90000"/>
              </a:lnSpc>
              <a:spcBef>
                <a:spcPts val="1400"/>
              </a:spcBef>
              <a:spcAft>
                <a:spcPts val="0"/>
              </a:spcAft>
              <a:buSzPts val="2000"/>
              <a:buChar char=" "/>
            </a:pPr>
            <a:r>
              <a:rPr lang="en"/>
              <a:t>Transcripts will be run in mid-September.  GPA could change.  Wait to fill in your GPA until transcripts are finalized.  </a:t>
            </a:r>
            <a:endParaRPr/>
          </a:p>
        </p:txBody>
      </p:sp>
      <p:pic>
        <p:nvPicPr>
          <p:cNvPr id="182" name="Google Shape;182;p28"/>
          <p:cNvPicPr preferRelativeResize="0">
            <a:picLocks noGrp="1"/>
          </p:cNvPicPr>
          <p:nvPr>
            <p:ph type="body" idx="2"/>
          </p:nvPr>
        </p:nvPicPr>
        <p:blipFill rotWithShape="1">
          <a:blip r:embed="rId5">
            <a:alphaModFix/>
          </a:blip>
          <a:srcRect/>
          <a:stretch/>
        </p:blipFill>
        <p:spPr>
          <a:xfrm>
            <a:off x="4685436" y="1384697"/>
            <a:ext cx="3659327" cy="3017044"/>
          </a:xfrm>
          <a:prstGeom prst="rect">
            <a:avLst/>
          </a:prstGeom>
          <a:noFill/>
          <a:ln>
            <a:noFill/>
          </a:ln>
        </p:spPr>
      </p:pic>
      <p:pic>
        <p:nvPicPr>
          <p:cNvPr id="2" name="Video 1">
            <a:hlinkClick r:id="" action="ppaction://media"/>
            <a:extLst>
              <a:ext uri="{FF2B5EF4-FFF2-40B4-BE49-F238E27FC236}">
                <a16:creationId xmlns:a16="http://schemas.microsoft.com/office/drawing/2014/main" id="{B6CF520F-9F64-4F77-944A-B6D11A38DC81}"/>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7429500" y="3857625"/>
            <a:ext cx="1714499" cy="12858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0088"/>
    </mc:Choice>
    <mc:Fallback>
      <p:transition spd="slow" advTm="500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29"/>
          <p:cNvSpPr txBox="1">
            <a:spLocks noGrp="1"/>
          </p:cNvSpPr>
          <p:nvPr>
            <p:ph type="title"/>
          </p:nvPr>
        </p:nvSpPr>
        <p:spPr>
          <a:xfrm>
            <a:off x="822960" y="214953"/>
            <a:ext cx="7543800" cy="1088068"/>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85000"/>
              </a:lnSpc>
              <a:spcBef>
                <a:spcPts val="0"/>
              </a:spcBef>
              <a:spcAft>
                <a:spcPts val="0"/>
              </a:spcAft>
              <a:buClr>
                <a:srgbClr val="3F3F3F"/>
              </a:buClr>
              <a:buSzPts val="4800"/>
              <a:buFont typeface="Calibri"/>
              <a:buNone/>
            </a:pPr>
            <a:r>
              <a:rPr lang="en"/>
              <a:t>Overview of the College Application Process</a:t>
            </a:r>
            <a:endParaRPr/>
          </a:p>
        </p:txBody>
      </p:sp>
      <p:pic>
        <p:nvPicPr>
          <p:cNvPr id="188" name="Google Shape;188;p29"/>
          <p:cNvPicPr preferRelativeResize="0">
            <a:picLocks noGrp="1"/>
          </p:cNvPicPr>
          <p:nvPr>
            <p:ph type="body" idx="1"/>
          </p:nvPr>
        </p:nvPicPr>
        <p:blipFill rotWithShape="1">
          <a:blip r:embed="rId5">
            <a:alphaModFix/>
          </a:blip>
          <a:srcRect/>
          <a:stretch/>
        </p:blipFill>
        <p:spPr>
          <a:xfrm>
            <a:off x="657419" y="1428750"/>
            <a:ext cx="7829162" cy="2857500"/>
          </a:xfrm>
          <a:prstGeom prst="rect">
            <a:avLst/>
          </a:prstGeom>
          <a:noFill/>
          <a:ln>
            <a:noFill/>
          </a:ln>
        </p:spPr>
      </p:pic>
      <p:pic>
        <p:nvPicPr>
          <p:cNvPr id="2" name="Video 1">
            <a:hlinkClick r:id="" action="ppaction://media"/>
            <a:extLst>
              <a:ext uri="{FF2B5EF4-FFF2-40B4-BE49-F238E27FC236}">
                <a16:creationId xmlns:a16="http://schemas.microsoft.com/office/drawing/2014/main" id="{56426B64-392C-4035-8840-22C1464ABD1F}"/>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7429500" y="3857625"/>
            <a:ext cx="1714499" cy="12858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07471"/>
    </mc:Choice>
    <mc:Fallback>
      <p:transition spd="slow" advTm="1074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30"/>
          <p:cNvSpPr txBox="1">
            <a:spLocks noGrp="1"/>
          </p:cNvSpPr>
          <p:nvPr>
            <p:ph type="title"/>
          </p:nvPr>
        </p:nvSpPr>
        <p:spPr>
          <a:xfrm>
            <a:off x="822960" y="214953"/>
            <a:ext cx="7543800" cy="1088068"/>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85000"/>
              </a:lnSpc>
              <a:spcBef>
                <a:spcPts val="0"/>
              </a:spcBef>
              <a:spcAft>
                <a:spcPts val="0"/>
              </a:spcAft>
              <a:buClr>
                <a:srgbClr val="3F3F3F"/>
              </a:buClr>
              <a:buSzPts val="4800"/>
              <a:buFont typeface="Calibri"/>
              <a:buNone/>
            </a:pPr>
            <a:r>
              <a:rPr lang="en"/>
              <a:t>Overview of the College Application Process</a:t>
            </a:r>
            <a:endParaRPr/>
          </a:p>
        </p:txBody>
      </p:sp>
      <p:sp>
        <p:nvSpPr>
          <p:cNvPr id="194" name="Google Shape;194;p30"/>
          <p:cNvSpPr txBox="1">
            <a:spLocks noGrp="1"/>
          </p:cNvSpPr>
          <p:nvPr>
            <p:ph type="body" idx="1"/>
          </p:nvPr>
        </p:nvSpPr>
        <p:spPr>
          <a:xfrm>
            <a:off x="533401" y="1384300"/>
            <a:ext cx="7833360" cy="3017520"/>
          </a:xfrm>
          <a:prstGeom prst="rect">
            <a:avLst/>
          </a:prstGeom>
          <a:noFill/>
          <a:ln>
            <a:noFill/>
          </a:ln>
        </p:spPr>
        <p:txBody>
          <a:bodyPr spcFirstLastPara="1" wrap="square" lIns="0" tIns="45700" rIns="0" bIns="45700" anchor="t" anchorCtr="0">
            <a:normAutofit fontScale="85000" lnSpcReduction="20000"/>
          </a:bodyPr>
          <a:lstStyle/>
          <a:p>
            <a:pPr marL="91440" lvl="0" indent="-98425" algn="l" rtl="0">
              <a:lnSpc>
                <a:spcPct val="90000"/>
              </a:lnSpc>
              <a:spcBef>
                <a:spcPts val="0"/>
              </a:spcBef>
              <a:spcAft>
                <a:spcPts val="0"/>
              </a:spcAft>
              <a:buSzPct val="105714"/>
              <a:buFont typeface="Arial"/>
              <a:buChar char="•"/>
            </a:pPr>
            <a:r>
              <a:rPr lang="en"/>
              <a:t>  </a:t>
            </a:r>
            <a:r>
              <a:rPr lang="en" sz="1891"/>
              <a:t>Request a transcript.  This is done in Naviance (See below for directions).  </a:t>
            </a:r>
            <a:r>
              <a:rPr lang="en" sz="1891" b="1"/>
              <a:t>Do not request a transcript until you have finished your application or the application deadline is 15 school days away. </a:t>
            </a:r>
            <a:r>
              <a:rPr lang="en" sz="1891"/>
              <a:t> Remember, we need 15 school days to process transcript requests.  </a:t>
            </a:r>
            <a:endParaRPr sz="1891"/>
          </a:p>
          <a:p>
            <a:pPr marL="91440" lvl="0" indent="-93104" algn="l" rtl="0">
              <a:lnSpc>
                <a:spcPct val="90000"/>
              </a:lnSpc>
              <a:spcBef>
                <a:spcPts val="1400"/>
              </a:spcBef>
              <a:spcAft>
                <a:spcPts val="0"/>
              </a:spcAft>
              <a:buSzPct val="100000"/>
              <a:buFont typeface="Arial"/>
              <a:buChar char="•"/>
            </a:pPr>
            <a:r>
              <a:rPr lang="en" sz="1891"/>
              <a:t>  Send in any supplemental materials that are needed for your application, such as Art Portfolios.  </a:t>
            </a:r>
            <a:endParaRPr sz="1891"/>
          </a:p>
          <a:p>
            <a:pPr marL="91440" lvl="0" indent="-93104" algn="l" rtl="0">
              <a:lnSpc>
                <a:spcPct val="90000"/>
              </a:lnSpc>
              <a:spcBef>
                <a:spcPts val="1400"/>
              </a:spcBef>
              <a:spcAft>
                <a:spcPts val="0"/>
              </a:spcAft>
              <a:buSzPct val="100000"/>
              <a:buFont typeface="Arial"/>
              <a:buChar char="•"/>
            </a:pPr>
            <a:r>
              <a:rPr lang="en" sz="1891"/>
              <a:t>  Many colleges will ask for updated senior grades throughout the year.  Most colleges will ask for mid-year grades (end of the 2</a:t>
            </a:r>
            <a:r>
              <a:rPr lang="en" sz="1891" baseline="30000"/>
              <a:t>nd</a:t>
            </a:r>
            <a:r>
              <a:rPr lang="en" sz="1891"/>
              <a:t> marking period).  We will contact all seniors prior to the end of the 2</a:t>
            </a:r>
            <a:r>
              <a:rPr lang="en" sz="1891" baseline="30000"/>
              <a:t>nd</a:t>
            </a:r>
            <a:r>
              <a:rPr lang="en" sz="1891"/>
              <a:t> marking period to see who needs to have their grades sent to colleges.  If your college needs to see 1</a:t>
            </a:r>
            <a:r>
              <a:rPr lang="en" sz="1891" baseline="30000"/>
              <a:t>st</a:t>
            </a:r>
            <a:r>
              <a:rPr lang="en" sz="1891"/>
              <a:t> or 3</a:t>
            </a:r>
            <a:r>
              <a:rPr lang="en" sz="1891" baseline="30000"/>
              <a:t>rd</a:t>
            </a:r>
            <a:r>
              <a:rPr lang="en" sz="1891"/>
              <a:t> marking period grades, just ask you counselor.  These are not as common, so we don’t reach out to the entire senior class.  </a:t>
            </a:r>
            <a:endParaRPr sz="1891"/>
          </a:p>
          <a:p>
            <a:pPr marL="91440" lvl="0" indent="-93104" algn="l" rtl="0">
              <a:lnSpc>
                <a:spcPct val="90000"/>
              </a:lnSpc>
              <a:spcBef>
                <a:spcPts val="1400"/>
              </a:spcBef>
              <a:spcAft>
                <a:spcPts val="0"/>
              </a:spcAft>
              <a:buSzPct val="100000"/>
              <a:buFont typeface="Arial"/>
              <a:buChar char="•"/>
            </a:pPr>
            <a:r>
              <a:rPr lang="en" sz="1891"/>
              <a:t>  If you add a new school to your list in Naviance after teachers have already sent their recommendation letters for you, you have to inform the teacher that you have added another school.  Naviance will not do this for you.  </a:t>
            </a:r>
            <a:endParaRPr sz="1891"/>
          </a:p>
          <a:p>
            <a:pPr marL="91440" lvl="0" indent="0" algn="l" rtl="0">
              <a:lnSpc>
                <a:spcPct val="90000"/>
              </a:lnSpc>
              <a:spcBef>
                <a:spcPts val="1400"/>
              </a:spcBef>
              <a:spcAft>
                <a:spcPts val="0"/>
              </a:spcAft>
              <a:buSzPct val="105714"/>
              <a:buNone/>
            </a:pPr>
            <a:endParaRPr sz="1891"/>
          </a:p>
        </p:txBody>
      </p:sp>
      <p:pic>
        <p:nvPicPr>
          <p:cNvPr id="2" name="Video 1">
            <a:hlinkClick r:id="" action="ppaction://media"/>
            <a:extLst>
              <a:ext uri="{FF2B5EF4-FFF2-40B4-BE49-F238E27FC236}">
                <a16:creationId xmlns:a16="http://schemas.microsoft.com/office/drawing/2014/main" id="{FCA00895-811C-497D-8897-36490DAF019C}"/>
              </a:ext>
            </a:extLst>
          </p:cNvPr>
          <p:cNvPicPr>
            <a:picLocks noChangeAspect="1"/>
          </p:cNvPicPr>
          <p:nvPr>
            <a:videoFile r:link="rId3"/>
            <p:extLst>
              <p:ext uri="{DAA4B4D4-6D71-4841-9C94-3DE7FCFB9230}">
                <p14:media xmlns:p14="http://schemas.microsoft.com/office/powerpoint/2010/main" r:embed="rId2"/>
              </p:ext>
              <p:ext uri="{42D2F446-02D8-4167-A562-619A0277C38B}">
                <p15:isNarration xmlns:p15="http://schemas.microsoft.com/office/powerpoint/2012/main" val="1"/>
              </p:ext>
            </p:extLst>
          </p:nvPr>
        </p:nvPicPr>
        <p:blipFill>
          <a:blip r:embed="rId6"/>
          <a:stretch>
            <a:fillRect/>
          </a:stretch>
        </p:blipFill>
        <p:spPr>
          <a:xfrm>
            <a:off x="7429500" y="3857625"/>
            <a:ext cx="1714499" cy="1285875"/>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167114"/>
    </mc:Choice>
    <mc:Fallback>
      <p:transition spd="slow" advTm="1671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4">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7" fill="hold" display="0">
                  <p:stCondLst>
                    <p:cond delay="indefinite"/>
                  </p:stCondLst>
                </p:cTn>
                <p:tgtEl>
                  <p:spTgt spid="2"/>
                </p:tgtEl>
              </p:cMediaNode>
            </p:video>
            <p:seq concurrent="1" nextAc="seek">
              <p:cTn id="28" restart="whenNotActive" fill="hold" evtFilter="cancelBubble" nodeType="interactiveSeq">
                <p:stCondLst>
                  <p:cond evt="onClick" delay="0">
                    <p:tgtEl>
                      <p:spTgt spid="2"/>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31"/>
          <p:cNvSpPr txBox="1">
            <a:spLocks noGrp="1"/>
          </p:cNvSpPr>
          <p:nvPr>
            <p:ph type="title"/>
          </p:nvPr>
        </p:nvSpPr>
        <p:spPr>
          <a:xfrm>
            <a:off x="1066800" y="228600"/>
            <a:ext cx="7543800" cy="699447"/>
          </a:xfrm>
          <a:prstGeom prst="rect">
            <a:avLst/>
          </a:prstGeom>
          <a:noFill/>
          <a:ln>
            <a:noFill/>
          </a:ln>
        </p:spPr>
        <p:txBody>
          <a:bodyPr spcFirstLastPara="1" wrap="square" lIns="91425" tIns="45700" rIns="91425" bIns="45700" anchor="b" anchorCtr="0">
            <a:normAutofit fontScale="90000"/>
          </a:bodyPr>
          <a:lstStyle/>
          <a:p>
            <a:pPr marL="0" lvl="0" indent="0" algn="l" rtl="0">
              <a:lnSpc>
                <a:spcPct val="85000"/>
              </a:lnSpc>
              <a:spcBef>
                <a:spcPts val="0"/>
              </a:spcBef>
              <a:spcAft>
                <a:spcPts val="0"/>
              </a:spcAft>
              <a:buClr>
                <a:srgbClr val="3F3F3F"/>
              </a:buClr>
              <a:buSzPts val="6000"/>
              <a:buFont typeface="Bell MT"/>
              <a:buNone/>
            </a:pPr>
            <a:r>
              <a:rPr lang="en" sz="6000">
                <a:latin typeface="Bell MT"/>
                <a:ea typeface="Bell MT"/>
                <a:cs typeface="Bell MT"/>
                <a:sym typeface="Bell MT"/>
              </a:rPr>
              <a:t>Self Report Colleges</a:t>
            </a:r>
            <a:endParaRPr/>
          </a:p>
        </p:txBody>
      </p:sp>
      <p:sp>
        <p:nvSpPr>
          <p:cNvPr id="200" name="Google Shape;200;p31"/>
          <p:cNvSpPr txBox="1">
            <a:spLocks noGrp="1"/>
          </p:cNvSpPr>
          <p:nvPr>
            <p:ph type="body" idx="1"/>
          </p:nvPr>
        </p:nvSpPr>
        <p:spPr>
          <a:xfrm>
            <a:off x="76200" y="1428750"/>
            <a:ext cx="8763000" cy="3314700"/>
          </a:xfrm>
          <a:prstGeom prst="rect">
            <a:avLst/>
          </a:prstGeom>
          <a:noFill/>
          <a:ln>
            <a:noFill/>
          </a:ln>
        </p:spPr>
        <p:txBody>
          <a:bodyPr spcFirstLastPara="1" wrap="square" lIns="0" tIns="45700" rIns="0" bIns="45700" anchor="t" anchorCtr="0">
            <a:normAutofit fontScale="92500" lnSpcReduction="20000"/>
          </a:bodyPr>
          <a:lstStyle/>
          <a:p>
            <a:pPr marL="91440" lvl="0" indent="-178117" algn="l" rtl="0">
              <a:lnSpc>
                <a:spcPct val="90000"/>
              </a:lnSpc>
              <a:spcBef>
                <a:spcPts val="0"/>
              </a:spcBef>
              <a:spcAft>
                <a:spcPts val="0"/>
              </a:spcAft>
              <a:buSzPct val="100000"/>
              <a:buChar char=" "/>
            </a:pPr>
            <a:r>
              <a:rPr lang="en" sz="3300">
                <a:solidFill>
                  <a:srgbClr val="000000"/>
                </a:solidFill>
                <a:latin typeface="Ubuntu"/>
                <a:ea typeface="Ubuntu"/>
                <a:cs typeface="Ubuntu"/>
                <a:sym typeface="Ubuntu"/>
              </a:rPr>
              <a:t>Self Report Colleges</a:t>
            </a:r>
            <a:endParaRPr/>
          </a:p>
          <a:p>
            <a:pPr marL="384048" lvl="1" indent="-156209" algn="l" rtl="0">
              <a:lnSpc>
                <a:spcPct val="90000"/>
              </a:lnSpc>
              <a:spcBef>
                <a:spcPts val="400"/>
              </a:spcBef>
              <a:spcAft>
                <a:spcPts val="0"/>
              </a:spcAft>
              <a:buSzPct val="116666"/>
              <a:buChar char="◦"/>
            </a:pPr>
            <a:r>
              <a:rPr lang="en" sz="2400">
                <a:solidFill>
                  <a:srgbClr val="000000"/>
                </a:solidFill>
                <a:latin typeface="Quattrocento Sans"/>
                <a:ea typeface="Quattrocento Sans"/>
                <a:cs typeface="Quattrocento Sans"/>
                <a:sym typeface="Quattrocento Sans"/>
              </a:rPr>
              <a:t>Do n</a:t>
            </a:r>
            <a:r>
              <a:rPr lang="en" sz="2300">
                <a:solidFill>
                  <a:srgbClr val="000000"/>
                </a:solidFill>
                <a:latin typeface="Quattrocento Sans"/>
                <a:ea typeface="Quattrocento Sans"/>
                <a:cs typeface="Quattrocento Sans"/>
                <a:sym typeface="Quattrocento Sans"/>
              </a:rPr>
              <a:t>ot require a transcript with your initial application</a:t>
            </a:r>
            <a:endParaRPr sz="2300">
              <a:solidFill>
                <a:srgbClr val="000000"/>
              </a:solidFill>
              <a:latin typeface="Quattrocento Sans"/>
              <a:ea typeface="Quattrocento Sans"/>
              <a:cs typeface="Quattrocento Sans"/>
              <a:sym typeface="Quattrocento Sans"/>
            </a:endParaRPr>
          </a:p>
          <a:p>
            <a:pPr marL="384048" lvl="0" indent="0" algn="l" rtl="0">
              <a:lnSpc>
                <a:spcPct val="90000"/>
              </a:lnSpc>
              <a:spcBef>
                <a:spcPts val="400"/>
              </a:spcBef>
              <a:spcAft>
                <a:spcPts val="0"/>
              </a:spcAft>
              <a:buNone/>
            </a:pPr>
            <a:endParaRPr sz="2300">
              <a:solidFill>
                <a:srgbClr val="000000"/>
              </a:solidFill>
              <a:latin typeface="Quattrocento Sans"/>
              <a:ea typeface="Quattrocento Sans"/>
              <a:cs typeface="Quattrocento Sans"/>
              <a:sym typeface="Quattrocento Sans"/>
            </a:endParaRPr>
          </a:p>
          <a:p>
            <a:pPr marL="384048" lvl="1" indent="-129222" algn="l" rtl="0">
              <a:lnSpc>
                <a:spcPct val="90000"/>
              </a:lnSpc>
              <a:spcBef>
                <a:spcPts val="600"/>
              </a:spcBef>
              <a:spcAft>
                <a:spcPts val="0"/>
              </a:spcAft>
              <a:buSzPct val="100000"/>
              <a:buChar char="◦"/>
            </a:pPr>
            <a:r>
              <a:rPr lang="en" sz="2300">
                <a:solidFill>
                  <a:srgbClr val="000000"/>
                </a:solidFill>
                <a:latin typeface="Quattrocento Sans"/>
                <a:ea typeface="Quattrocento Sans"/>
                <a:cs typeface="Quattrocento Sans"/>
                <a:sym typeface="Quattrocento Sans"/>
              </a:rPr>
              <a:t>You fill in the classes you took and grades you received on your application</a:t>
            </a:r>
            <a:endParaRPr sz="2300">
              <a:solidFill>
                <a:srgbClr val="000000"/>
              </a:solidFill>
              <a:latin typeface="Quattrocento Sans"/>
              <a:ea typeface="Quattrocento Sans"/>
              <a:cs typeface="Quattrocento Sans"/>
              <a:sym typeface="Quattrocento Sans"/>
            </a:endParaRPr>
          </a:p>
          <a:p>
            <a:pPr marL="384048" lvl="0" indent="0" algn="l" rtl="0">
              <a:lnSpc>
                <a:spcPct val="90000"/>
              </a:lnSpc>
              <a:spcBef>
                <a:spcPts val="600"/>
              </a:spcBef>
              <a:spcAft>
                <a:spcPts val="0"/>
              </a:spcAft>
              <a:buNone/>
            </a:pPr>
            <a:endParaRPr sz="2300">
              <a:solidFill>
                <a:srgbClr val="000000"/>
              </a:solidFill>
              <a:latin typeface="Quattrocento Sans"/>
              <a:ea typeface="Quattrocento Sans"/>
              <a:cs typeface="Quattrocento Sans"/>
              <a:sym typeface="Quattrocento Sans"/>
            </a:endParaRPr>
          </a:p>
          <a:p>
            <a:pPr marL="384048" lvl="1" indent="-129222" algn="l" rtl="0">
              <a:lnSpc>
                <a:spcPct val="90000"/>
              </a:lnSpc>
              <a:spcBef>
                <a:spcPts val="600"/>
              </a:spcBef>
              <a:spcAft>
                <a:spcPts val="0"/>
              </a:spcAft>
              <a:buSzPct val="100000"/>
              <a:buChar char="◦"/>
            </a:pPr>
            <a:r>
              <a:rPr lang="en" sz="2300">
                <a:solidFill>
                  <a:srgbClr val="000000"/>
                </a:solidFill>
                <a:latin typeface="Quattrocento Sans"/>
                <a:ea typeface="Quattrocento Sans"/>
                <a:cs typeface="Quattrocento Sans"/>
                <a:sym typeface="Quattrocento Sans"/>
              </a:rPr>
              <a:t>Penn State and the University of Pittsburgh are examples of Self Report Schools</a:t>
            </a:r>
            <a:endParaRPr sz="2300">
              <a:solidFill>
                <a:srgbClr val="000000"/>
              </a:solidFill>
              <a:latin typeface="Quattrocento Sans"/>
              <a:ea typeface="Quattrocento Sans"/>
              <a:cs typeface="Quattrocento Sans"/>
              <a:sym typeface="Quattrocento Sans"/>
            </a:endParaRPr>
          </a:p>
          <a:p>
            <a:pPr marL="384048" lvl="0" indent="0" algn="l" rtl="0">
              <a:lnSpc>
                <a:spcPct val="90000"/>
              </a:lnSpc>
              <a:spcBef>
                <a:spcPts val="600"/>
              </a:spcBef>
              <a:spcAft>
                <a:spcPts val="0"/>
              </a:spcAft>
              <a:buNone/>
            </a:pPr>
            <a:endParaRPr sz="2300">
              <a:solidFill>
                <a:srgbClr val="000000"/>
              </a:solidFill>
              <a:latin typeface="Quattrocento Sans"/>
              <a:ea typeface="Quattrocento Sans"/>
              <a:cs typeface="Quattrocento Sans"/>
              <a:sym typeface="Quattrocento Sans"/>
            </a:endParaRPr>
          </a:p>
          <a:p>
            <a:pPr marL="384048" lvl="1" indent="-129222" algn="l" rtl="0">
              <a:lnSpc>
                <a:spcPct val="90000"/>
              </a:lnSpc>
              <a:spcBef>
                <a:spcPts val="600"/>
              </a:spcBef>
              <a:spcAft>
                <a:spcPts val="0"/>
              </a:spcAft>
              <a:buSzPct val="100000"/>
              <a:buChar char="◦"/>
            </a:pPr>
            <a:r>
              <a:rPr lang="en" sz="2300">
                <a:solidFill>
                  <a:srgbClr val="000000"/>
                </a:solidFill>
                <a:latin typeface="Quattrocento Sans"/>
                <a:ea typeface="Quattrocento Sans"/>
                <a:cs typeface="Quattrocento Sans"/>
                <a:sym typeface="Quattrocento Sans"/>
              </a:rPr>
              <a:t>Do not request an initial transcript for Self Report schools.  They will not look at it.   </a:t>
            </a:r>
            <a:endParaRPr sz="1300"/>
          </a:p>
          <a:p>
            <a:pPr marL="91440" lvl="0" indent="0" algn="l" rtl="0">
              <a:lnSpc>
                <a:spcPct val="90000"/>
              </a:lnSpc>
              <a:spcBef>
                <a:spcPts val="1600"/>
              </a:spcBef>
              <a:spcAft>
                <a:spcPts val="0"/>
              </a:spcAft>
              <a:buSzPct val="100000"/>
              <a:buNone/>
            </a:pPr>
            <a:endParaRPr/>
          </a:p>
        </p:txBody>
      </p:sp>
      <p:pic>
        <p:nvPicPr>
          <p:cNvPr id="2" name="Video 1">
            <a:hlinkClick r:id="" action="ppaction://media"/>
            <a:extLst>
              <a:ext uri="{FF2B5EF4-FFF2-40B4-BE49-F238E27FC236}">
                <a16:creationId xmlns:a16="http://schemas.microsoft.com/office/drawing/2014/main" id="{63AD9806-9BC1-44C7-A2E6-D25754AACB36}"/>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7429500" y="3857625"/>
            <a:ext cx="1714499" cy="12858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2777"/>
    </mc:Choice>
    <mc:Fallback>
      <p:transition spd="slow" advTm="527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32"/>
          <p:cNvSpPr txBox="1">
            <a:spLocks noGrp="1"/>
          </p:cNvSpPr>
          <p:nvPr>
            <p:ph type="body" idx="1"/>
          </p:nvPr>
        </p:nvSpPr>
        <p:spPr>
          <a:xfrm>
            <a:off x="76200" y="1428750"/>
            <a:ext cx="8763000" cy="3314700"/>
          </a:xfrm>
          <a:prstGeom prst="rect">
            <a:avLst/>
          </a:prstGeom>
          <a:noFill/>
          <a:ln>
            <a:noFill/>
          </a:ln>
        </p:spPr>
        <p:txBody>
          <a:bodyPr spcFirstLastPara="1" wrap="square" lIns="0" tIns="45700" rIns="0" bIns="45700" anchor="t" anchorCtr="0">
            <a:normAutofit fontScale="55000" lnSpcReduction="20000"/>
          </a:bodyPr>
          <a:lstStyle/>
          <a:p>
            <a:pPr marL="91440" lvl="0" indent="-117475" algn="l" rtl="0">
              <a:lnSpc>
                <a:spcPct val="90000"/>
              </a:lnSpc>
              <a:spcBef>
                <a:spcPts val="0"/>
              </a:spcBef>
              <a:spcAft>
                <a:spcPts val="0"/>
              </a:spcAft>
              <a:buSzPct val="100000"/>
              <a:buChar char=" "/>
            </a:pPr>
            <a:r>
              <a:rPr lang="en"/>
              <a:t>Please refer to </a:t>
            </a:r>
            <a:r>
              <a:rPr lang="en" u="sng">
                <a:solidFill>
                  <a:schemeClr val="hlink"/>
                </a:solidFill>
                <a:hlinkClick r:id="rId5"/>
              </a:rPr>
              <a:t>Parent Portal </a:t>
            </a:r>
            <a:r>
              <a:rPr lang="en"/>
              <a:t>for completing </a:t>
            </a:r>
            <a:r>
              <a:rPr lang="en" b="1"/>
              <a:t>Self-Report</a:t>
            </a:r>
            <a:r>
              <a:rPr lang="en"/>
              <a:t> information where applicable.   </a:t>
            </a:r>
            <a:endParaRPr/>
          </a:p>
          <a:p>
            <a:pPr marL="91440" lvl="0" indent="-117475" algn="l" rtl="0">
              <a:lnSpc>
                <a:spcPct val="90000"/>
              </a:lnSpc>
              <a:spcBef>
                <a:spcPts val="1400"/>
              </a:spcBef>
              <a:spcAft>
                <a:spcPts val="0"/>
              </a:spcAft>
              <a:buSzPct val="100000"/>
              <a:buChar char=" "/>
            </a:pPr>
            <a:r>
              <a:rPr lang="en"/>
              <a:t>     a.  Note:  For "Seminar and Accelerated Honors", choose </a:t>
            </a:r>
            <a:endParaRPr/>
          </a:p>
          <a:p>
            <a:pPr marL="91440" lvl="0" indent="-117475" algn="l" rtl="0">
              <a:lnSpc>
                <a:spcPct val="90000"/>
              </a:lnSpc>
              <a:spcBef>
                <a:spcPts val="1400"/>
              </a:spcBef>
              <a:spcAft>
                <a:spcPts val="0"/>
              </a:spcAft>
              <a:buSzPct val="100000"/>
              <a:buChar char=" "/>
            </a:pPr>
            <a:r>
              <a:rPr lang="en"/>
              <a:t>          "Accelerated"; for "Honors", choose "Honors";</a:t>
            </a:r>
            <a:endParaRPr/>
          </a:p>
          <a:p>
            <a:pPr marL="91440" lvl="0" indent="-117475" algn="l" rtl="0">
              <a:lnSpc>
                <a:spcPct val="90000"/>
              </a:lnSpc>
              <a:spcBef>
                <a:spcPts val="1400"/>
              </a:spcBef>
              <a:spcAft>
                <a:spcPts val="0"/>
              </a:spcAft>
              <a:buSzPct val="100000"/>
              <a:buChar char=" "/>
            </a:pPr>
            <a:r>
              <a:rPr lang="en"/>
              <a:t>          For "Academic and CCP" choose "College Prep" </a:t>
            </a:r>
            <a:endParaRPr/>
          </a:p>
          <a:p>
            <a:pPr marL="91440" lvl="0" indent="-117475" algn="l" rtl="0">
              <a:lnSpc>
                <a:spcPct val="90000"/>
              </a:lnSpc>
              <a:spcBef>
                <a:spcPts val="1400"/>
              </a:spcBef>
              <a:spcAft>
                <a:spcPts val="0"/>
              </a:spcAft>
              <a:buSzPct val="100000"/>
              <a:buChar char=" "/>
            </a:pPr>
            <a:r>
              <a:rPr lang="en"/>
              <a:t>     b.  Go to the </a:t>
            </a:r>
            <a:r>
              <a:rPr lang="en" u="sng">
                <a:solidFill>
                  <a:schemeClr val="hlink"/>
                </a:solidFill>
                <a:hlinkClick r:id="rId6"/>
              </a:rPr>
              <a:t>WCASD grading scales </a:t>
            </a:r>
            <a:r>
              <a:rPr lang="en"/>
              <a:t>to convert your numeric grade (ie:</a:t>
            </a:r>
            <a:endParaRPr/>
          </a:p>
          <a:p>
            <a:pPr marL="91440" lvl="0" indent="-117475" algn="l" rtl="0">
              <a:lnSpc>
                <a:spcPct val="90000"/>
              </a:lnSpc>
              <a:spcBef>
                <a:spcPts val="1400"/>
              </a:spcBef>
              <a:spcAft>
                <a:spcPts val="0"/>
              </a:spcAft>
              <a:buSzPct val="100000"/>
              <a:buChar char=" "/>
            </a:pPr>
            <a:r>
              <a:rPr lang="en"/>
              <a:t>          91%) to alphanumeric (ie: A-).</a:t>
            </a:r>
            <a:endParaRPr/>
          </a:p>
          <a:p>
            <a:pPr marL="91440" lvl="0" indent="-117475" algn="l" rtl="0">
              <a:lnSpc>
                <a:spcPct val="90000"/>
              </a:lnSpc>
              <a:spcBef>
                <a:spcPts val="1400"/>
              </a:spcBef>
              <a:spcAft>
                <a:spcPts val="0"/>
              </a:spcAft>
              <a:buSzPct val="100000"/>
              <a:buChar char=" "/>
            </a:pPr>
            <a:r>
              <a:rPr lang="en"/>
              <a:t>     c.  Round credits to the nearest .5 credit.  (ie:  1.2 = 1;  .4 = .5)</a:t>
            </a:r>
            <a:endParaRPr/>
          </a:p>
          <a:p>
            <a:pPr marL="91440" lvl="0" indent="-117475" algn="l" rtl="0">
              <a:lnSpc>
                <a:spcPct val="90000"/>
              </a:lnSpc>
              <a:spcBef>
                <a:spcPts val="1400"/>
              </a:spcBef>
              <a:spcAft>
                <a:spcPts val="0"/>
              </a:spcAft>
              <a:buSzPct val="100000"/>
              <a:buChar char=" "/>
            </a:pPr>
            <a:r>
              <a:rPr lang="en"/>
              <a:t>     d.  WCASD is on a weighted 4.0 grading scale.  </a:t>
            </a:r>
            <a:endParaRPr/>
          </a:p>
          <a:p>
            <a:pPr marL="91440" lvl="0" indent="-117475" algn="l" rtl="0">
              <a:lnSpc>
                <a:spcPct val="90000"/>
              </a:lnSpc>
              <a:spcBef>
                <a:spcPts val="1400"/>
              </a:spcBef>
              <a:spcAft>
                <a:spcPts val="0"/>
              </a:spcAft>
              <a:buSzPct val="100000"/>
              <a:buChar char=" "/>
            </a:pPr>
            <a:r>
              <a:rPr lang="en"/>
              <a:t>***********Report weighted GPA unless unweighted GPA is specifically requested.        </a:t>
            </a:r>
            <a:endParaRPr/>
          </a:p>
          <a:p>
            <a:pPr marL="91440" lvl="0" indent="-117475" algn="l" rtl="0">
              <a:lnSpc>
                <a:spcPct val="90000"/>
              </a:lnSpc>
              <a:spcBef>
                <a:spcPts val="1400"/>
              </a:spcBef>
              <a:spcAft>
                <a:spcPts val="0"/>
              </a:spcAft>
              <a:buSzPct val="100000"/>
              <a:buChar char=" "/>
            </a:pPr>
            <a:r>
              <a:rPr lang="en"/>
              <a:t> </a:t>
            </a:r>
            <a:endParaRPr/>
          </a:p>
          <a:p>
            <a:pPr marL="91440" lvl="0" indent="-117475" algn="l" rtl="0">
              <a:lnSpc>
                <a:spcPct val="90000"/>
              </a:lnSpc>
              <a:spcBef>
                <a:spcPts val="1400"/>
              </a:spcBef>
              <a:spcAft>
                <a:spcPts val="0"/>
              </a:spcAft>
              <a:buSzPct val="100000"/>
              <a:buChar char=" "/>
            </a:pPr>
            <a:r>
              <a:rPr lang="en"/>
              <a:t> </a:t>
            </a:r>
            <a:endParaRPr/>
          </a:p>
          <a:p>
            <a:pPr marL="91440" lvl="0" indent="0" algn="l" rtl="0">
              <a:lnSpc>
                <a:spcPct val="90000"/>
              </a:lnSpc>
              <a:spcBef>
                <a:spcPts val="1400"/>
              </a:spcBef>
              <a:spcAft>
                <a:spcPts val="0"/>
              </a:spcAft>
              <a:buSzPct val="100000"/>
              <a:buNone/>
            </a:pPr>
            <a:endParaRPr/>
          </a:p>
        </p:txBody>
      </p:sp>
      <p:sp>
        <p:nvSpPr>
          <p:cNvPr id="206" name="Google Shape;206;p32"/>
          <p:cNvSpPr txBox="1"/>
          <p:nvPr/>
        </p:nvSpPr>
        <p:spPr>
          <a:xfrm>
            <a:off x="1143000" y="457200"/>
            <a:ext cx="7543800" cy="699447"/>
          </a:xfrm>
          <a:prstGeom prst="rect">
            <a:avLst/>
          </a:prstGeom>
          <a:noFill/>
          <a:ln>
            <a:noFill/>
          </a:ln>
        </p:spPr>
        <p:txBody>
          <a:bodyPr spcFirstLastPara="1" wrap="square" lIns="91425" tIns="45700" rIns="91425" bIns="45700" anchor="b" anchorCtr="0">
            <a:normAutofit fontScale="92500" lnSpcReduction="20000"/>
          </a:bodyPr>
          <a:lstStyle/>
          <a:p>
            <a:pPr marL="0" marR="0" lvl="0" indent="0" algn="l" rtl="0">
              <a:lnSpc>
                <a:spcPct val="85000"/>
              </a:lnSpc>
              <a:spcBef>
                <a:spcPts val="0"/>
              </a:spcBef>
              <a:spcAft>
                <a:spcPts val="0"/>
              </a:spcAft>
              <a:buClr>
                <a:srgbClr val="3F3F3F"/>
              </a:buClr>
              <a:buSzPts val="6000"/>
              <a:buFont typeface="Bell MT"/>
              <a:buNone/>
            </a:pPr>
            <a:r>
              <a:rPr lang="en" sz="6000" b="0" i="0" u="none" strike="noStrike" cap="none">
                <a:solidFill>
                  <a:srgbClr val="3F3F3F"/>
                </a:solidFill>
                <a:latin typeface="Bell MT"/>
                <a:ea typeface="Bell MT"/>
                <a:cs typeface="Bell MT"/>
                <a:sym typeface="Bell MT"/>
              </a:rPr>
              <a:t>Self Report Colleges</a:t>
            </a:r>
            <a:endParaRPr/>
          </a:p>
        </p:txBody>
      </p:sp>
      <p:pic>
        <p:nvPicPr>
          <p:cNvPr id="2" name="Video 1">
            <a:hlinkClick r:id="" action="ppaction://media"/>
            <a:extLst>
              <a:ext uri="{FF2B5EF4-FFF2-40B4-BE49-F238E27FC236}">
                <a16:creationId xmlns:a16="http://schemas.microsoft.com/office/drawing/2014/main" id="{17C042EE-A1ED-4AB8-ACD7-341EA775D145}"/>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7"/>
          <a:stretch>
            <a:fillRect/>
          </a:stretch>
        </p:blipFill>
        <p:spPr>
          <a:xfrm>
            <a:off x="7429500" y="3857625"/>
            <a:ext cx="1714499" cy="12858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94409"/>
    </mc:Choice>
    <mc:Fallback>
      <p:transition spd="slow" advTm="944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33"/>
          <p:cNvSpPr txBox="1">
            <a:spLocks noGrp="1"/>
          </p:cNvSpPr>
          <p:nvPr>
            <p:ph type="title"/>
          </p:nvPr>
        </p:nvSpPr>
        <p:spPr>
          <a:xfrm>
            <a:off x="304800" y="171450"/>
            <a:ext cx="8305800" cy="4386834"/>
          </a:xfrm>
          <a:prstGeom prst="rect">
            <a:avLst/>
          </a:prstGeom>
          <a:noFill/>
          <a:ln>
            <a:noFill/>
          </a:ln>
        </p:spPr>
        <p:txBody>
          <a:bodyPr spcFirstLastPara="1" wrap="square" lIns="91425" tIns="45700" rIns="91425" bIns="45700" anchor="b" anchorCtr="0">
            <a:normAutofit/>
          </a:bodyPr>
          <a:lstStyle/>
          <a:p>
            <a:pPr marL="0" lvl="0" indent="0" algn="ctr" rtl="0">
              <a:lnSpc>
                <a:spcPct val="85000"/>
              </a:lnSpc>
              <a:spcBef>
                <a:spcPts val="0"/>
              </a:spcBef>
              <a:spcAft>
                <a:spcPts val="0"/>
              </a:spcAft>
              <a:buClr>
                <a:srgbClr val="3F3F3F"/>
              </a:buClr>
              <a:buSzPts val="4400"/>
              <a:buFont typeface="Calibri"/>
              <a:buNone/>
            </a:pPr>
            <a:r>
              <a:rPr lang="en" sz="3600"/>
              <a:t>We require </a:t>
            </a:r>
            <a:r>
              <a:rPr lang="en" sz="3600" u="sng"/>
              <a:t>15 school days </a:t>
            </a:r>
            <a:r>
              <a:rPr lang="en" sz="3600"/>
              <a:t>to process all transcript and recommendation letter requests.  </a:t>
            </a:r>
            <a:br>
              <a:rPr lang="en" sz="3600"/>
            </a:br>
            <a:br>
              <a:rPr lang="en" sz="2100"/>
            </a:br>
            <a:r>
              <a:rPr lang="en" sz="2900">
                <a:solidFill>
                  <a:schemeClr val="dk1"/>
                </a:solidFill>
              </a:rPr>
              <a:t>Watch your deadlines.  While we process applications as efficiently as possible, we cannot guarantee that your application deadline will be met if the required 15 school days </a:t>
            </a:r>
            <a:r>
              <a:rPr lang="en" sz="2900" u="sng">
                <a:solidFill>
                  <a:schemeClr val="dk1"/>
                </a:solidFill>
              </a:rPr>
              <a:t>are not </a:t>
            </a:r>
            <a:r>
              <a:rPr lang="en" sz="2900">
                <a:solidFill>
                  <a:schemeClr val="dk1"/>
                </a:solidFill>
              </a:rPr>
              <a:t>given</a:t>
            </a:r>
            <a:r>
              <a:rPr lang="en" sz="2900"/>
              <a:t>. </a:t>
            </a:r>
            <a:endParaRPr/>
          </a:p>
        </p:txBody>
      </p:sp>
      <p:pic>
        <p:nvPicPr>
          <p:cNvPr id="212" name="Google Shape;212;p33" descr="File:Nuvola apps important.svg - Wikipedia"/>
          <p:cNvPicPr preferRelativeResize="0"/>
          <p:nvPr/>
        </p:nvPicPr>
        <p:blipFill rotWithShape="1">
          <a:blip r:embed="rId5">
            <a:alphaModFix/>
          </a:blip>
          <a:srcRect/>
          <a:stretch/>
        </p:blipFill>
        <p:spPr>
          <a:xfrm>
            <a:off x="3455175" y="-157175"/>
            <a:ext cx="1783853" cy="1485900"/>
          </a:xfrm>
          <a:prstGeom prst="rect">
            <a:avLst/>
          </a:prstGeom>
          <a:noFill/>
          <a:ln>
            <a:noFill/>
          </a:ln>
        </p:spPr>
      </p:pic>
      <p:pic>
        <p:nvPicPr>
          <p:cNvPr id="2" name="Video 1">
            <a:hlinkClick r:id="" action="ppaction://media"/>
            <a:extLst>
              <a:ext uri="{FF2B5EF4-FFF2-40B4-BE49-F238E27FC236}">
                <a16:creationId xmlns:a16="http://schemas.microsoft.com/office/drawing/2014/main" id="{5DB91EE6-ADE9-4F42-AEC9-A199DBC52CBC}"/>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7429500" y="3857625"/>
            <a:ext cx="1714499" cy="1285875"/>
          </a:xfrm>
          <a:prstGeom prst="rect">
            <a:avLst/>
          </a:prstGeom>
        </p:spPr>
      </p:pic>
    </p:spTree>
  </p:cSld>
  <p:clrMapOvr>
    <a:masterClrMapping/>
  </p:clrMapOvr>
  <p:transition spd="slow" advTm="46915">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2|15.3|25.2|9.5"/>
</p:tagLst>
</file>

<file path=ppt/tags/tag2.xml><?xml version="1.0" encoding="utf-8"?>
<p:tagLst xmlns:a="http://schemas.openxmlformats.org/drawingml/2006/main" xmlns:r="http://schemas.openxmlformats.org/officeDocument/2006/relationships" xmlns:p="http://schemas.openxmlformats.org/presentationml/2006/main">
  <p:tag name="TIMING" val="|1|68|6.3|46.8|43.4"/>
</p:tagLst>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Retrospect">
  <a:themeElements>
    <a:clrScheme name="Blue Warm">
      <a:dk1>
        <a:srgbClr val="000000"/>
      </a:dk1>
      <a:lt1>
        <a:srgbClr val="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1276</Words>
  <Application>Microsoft Office PowerPoint</Application>
  <PresentationFormat>On-screen Show (16:9)</PresentationFormat>
  <Paragraphs>126</Paragraphs>
  <Slides>30</Slides>
  <Notes>30</Notes>
  <HiddenSlides>0</HiddenSlides>
  <MMClips>30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30</vt:i4>
      </vt:variant>
    </vt:vector>
  </HeadingPairs>
  <TitlesOfParts>
    <vt:vector size="39" baseType="lpstr">
      <vt:lpstr>Baumans</vt:lpstr>
      <vt:lpstr>Arial</vt:lpstr>
      <vt:lpstr>Bell MT</vt:lpstr>
      <vt:lpstr>Noto Sans Symbols</vt:lpstr>
      <vt:lpstr>Calibri</vt:lpstr>
      <vt:lpstr>Ubuntu</vt:lpstr>
      <vt:lpstr>Quattrocento Sans</vt:lpstr>
      <vt:lpstr>Simple Light</vt:lpstr>
      <vt:lpstr>Retrospect</vt:lpstr>
      <vt:lpstr>Applying to College </vt:lpstr>
      <vt:lpstr>The college application consists on many pieces.  </vt:lpstr>
      <vt:lpstr>Bayard Rustin CEEB CODE # 395167</vt:lpstr>
      <vt:lpstr>Important information</vt:lpstr>
      <vt:lpstr>Overview of the College Application Process</vt:lpstr>
      <vt:lpstr>Overview of the College Application Process</vt:lpstr>
      <vt:lpstr>Self Report Colleges</vt:lpstr>
      <vt:lpstr>PowerPoint Presentation</vt:lpstr>
      <vt:lpstr>We require 15 school days to process all transcript and recommendation letter requests.    Watch your deadlines.  While we process applications as efficiently as possible, we cannot guarantee that your application deadline will be met if the required 15 school days are not given. </vt:lpstr>
      <vt:lpstr>PowerPoint Presentation</vt:lpstr>
      <vt:lpstr>PowerPoint Presentation</vt:lpstr>
      <vt:lpstr>PowerPoint Presentation</vt:lpstr>
      <vt:lpstr>To request transcripts, click on Colleges I’m applying to </vt:lpstr>
      <vt:lpstr>Common App and Naviance are two computer applications that work together to process your college applications.  They must be able to “talk.”  Match your common app and Naviance accounts.  </vt:lpstr>
      <vt:lpstr>Just fill in the email address you used on Common App and click Match Accounts.  You must have completed the (CA) FERPA Waiver on Common App before matching accounts. </vt:lpstr>
      <vt:lpstr>In the Colleges I am applying to section: Click on the + sign on the right hand side of the page.  </vt:lpstr>
      <vt:lpstr>Colleges I am applying to: Type in the name of the school.  Click on Add application.  Do not click on Request Transcript or I’ve submitted my application if you have not finished the application. </vt:lpstr>
      <vt:lpstr>The colleges you add to your Naviance account will queue up in Colleges I’m applying to</vt:lpstr>
      <vt:lpstr>When you are ready to request transcripts, you have to do 2 things for your request to show up in your Counselors’ Queue in Naviance </vt:lpstr>
      <vt:lpstr>Requesting a Transcript</vt:lpstr>
      <vt:lpstr>To mark that you completed your application, click on the EDIT button (See Below)</vt:lpstr>
      <vt:lpstr>Now click on the box next to I’ve submitted my application</vt:lpstr>
      <vt:lpstr>You will now see that under transcripts it says requested and under application it says submitted</vt:lpstr>
      <vt:lpstr>PowerPoint Presentation</vt:lpstr>
      <vt:lpstr>PowerPoint Presentation</vt:lpstr>
      <vt:lpstr>PowerPoint Presentation</vt:lpstr>
      <vt:lpstr>PowerPoint Presentation</vt:lpstr>
      <vt:lpstr>PowerPoint Presentation</vt:lpstr>
      <vt:lpstr>PowerPoint Presentation</vt:lpstr>
      <vt:lpstr>Final Thoughts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Applying to College </dc:title>
  <dc:creator>Bryan, Timothy</dc:creator>
  <cp:lastModifiedBy>Bryan, Timothy</cp:lastModifiedBy>
  <cp:revision>2</cp:revision>
  <dcterms:modified xsi:type="dcterms:W3CDTF">2021-09-09T16:11:01Z</dcterms:modified>
</cp:coreProperties>
</file>